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61" r:id="rId1"/>
  </p:sldMasterIdLst>
  <p:notesMasterIdLst>
    <p:notesMasterId r:id="rId15"/>
  </p:notesMasterIdLst>
  <p:sldIdLst>
    <p:sldId id="326" r:id="rId2"/>
    <p:sldId id="359" r:id="rId3"/>
    <p:sldId id="364" r:id="rId4"/>
    <p:sldId id="361" r:id="rId5"/>
    <p:sldId id="363" r:id="rId6"/>
    <p:sldId id="362" r:id="rId7"/>
    <p:sldId id="365" r:id="rId8"/>
    <p:sldId id="366" r:id="rId9"/>
    <p:sldId id="368" r:id="rId10"/>
    <p:sldId id="370" r:id="rId11"/>
    <p:sldId id="371" r:id="rId12"/>
    <p:sldId id="369" r:id="rId13"/>
    <p:sldId id="25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ICA SARMIENTO LEPESQUEUR" initials="ASL" lastIdx="1" clrIdx="0">
    <p:extLst>
      <p:ext uri="{19B8F6BF-5375-455C-9EA6-DF929625EA0E}">
        <p15:presenceInfo xmlns:p15="http://schemas.microsoft.com/office/powerpoint/2012/main" userId="S-1-5-21-2674600194-4189689698-3726173339-16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18BDD8"/>
    <a:srgbClr val="E83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" y="4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B97317-2B86-4369-823D-8184A77DFB63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3F1F178-D70B-4CA2-9321-A39060FFC9B4}">
      <dgm:prSet phldrT="[Text]"/>
      <dgm:spPr/>
      <dgm:t>
        <a:bodyPr/>
        <a:lstStyle/>
        <a:p>
          <a:r>
            <a:rPr lang="es-CO" dirty="0">
              <a:solidFill>
                <a:schemeClr val="bg1"/>
              </a:solidFill>
            </a:rPr>
            <a:t>Synchdrive</a:t>
          </a:r>
          <a:endParaRPr lang="es-CO" dirty="0"/>
        </a:p>
      </dgm:t>
    </dgm:pt>
    <dgm:pt modelId="{A735DE46-3272-4705-91F1-CE62A0AB6EED}" type="parTrans" cxnId="{AB713A36-30C1-413F-A9FD-608317DA270A}">
      <dgm:prSet/>
      <dgm:spPr/>
      <dgm:t>
        <a:bodyPr/>
        <a:lstStyle/>
        <a:p>
          <a:endParaRPr lang="es-CO"/>
        </a:p>
      </dgm:t>
    </dgm:pt>
    <dgm:pt modelId="{80C97C33-9CC3-440A-8073-AE199335BF5A}" type="sibTrans" cxnId="{AB713A36-30C1-413F-A9FD-608317DA270A}">
      <dgm:prSet/>
      <dgm:spPr/>
      <dgm:t>
        <a:bodyPr/>
        <a:lstStyle/>
        <a:p>
          <a:endParaRPr lang="es-CO"/>
        </a:p>
      </dgm:t>
    </dgm:pt>
    <dgm:pt modelId="{8951D5EC-3AD8-436F-8BFB-A01A638DFFD1}">
      <dgm:prSet phldrT="[Text]"/>
      <dgm:spPr>
        <a:solidFill>
          <a:schemeClr val="bg1"/>
        </a:solidFill>
      </dgm:spPr>
      <dgm:t>
        <a:bodyPr/>
        <a:lstStyle/>
        <a:p>
          <a:r>
            <a:rPr lang="es-CO" dirty="0"/>
            <a:t> </a:t>
          </a:r>
        </a:p>
      </dgm:t>
    </dgm:pt>
    <dgm:pt modelId="{1FD98E89-2330-4831-9D3F-BCE3B6903499}" type="parTrans" cxnId="{61D6758C-4F15-4BB2-A4F2-EF8DB0D80033}">
      <dgm:prSet/>
      <dgm:spPr/>
      <dgm:t>
        <a:bodyPr/>
        <a:lstStyle/>
        <a:p>
          <a:endParaRPr lang="es-CO"/>
        </a:p>
      </dgm:t>
    </dgm:pt>
    <dgm:pt modelId="{96EE3AB1-3D09-4AA6-947D-2431872C54BD}" type="sibTrans" cxnId="{61D6758C-4F15-4BB2-A4F2-EF8DB0D80033}">
      <dgm:prSet/>
      <dgm:spPr/>
      <dgm:t>
        <a:bodyPr/>
        <a:lstStyle/>
        <a:p>
          <a:endParaRPr lang="es-CO"/>
        </a:p>
      </dgm:t>
    </dgm:pt>
    <dgm:pt modelId="{12A80C79-67D4-48F3-85A4-22A8B54F1159}">
      <dgm:prSet phldrT="[Text]"/>
      <dgm:spPr>
        <a:solidFill>
          <a:schemeClr val="bg1"/>
        </a:solidFill>
      </dgm:spPr>
      <dgm:t>
        <a:bodyPr/>
        <a:lstStyle/>
        <a:p>
          <a:r>
            <a:rPr lang="es-CO" dirty="0"/>
            <a:t> </a:t>
          </a:r>
        </a:p>
      </dgm:t>
    </dgm:pt>
    <dgm:pt modelId="{ECE759FB-2AC3-4043-BBB6-10B39E6904E6}" type="parTrans" cxnId="{A7A3DC3D-3ACF-4E0D-B7C6-DEA1665FE97A}">
      <dgm:prSet/>
      <dgm:spPr/>
      <dgm:t>
        <a:bodyPr/>
        <a:lstStyle/>
        <a:p>
          <a:endParaRPr lang="es-CO"/>
        </a:p>
      </dgm:t>
    </dgm:pt>
    <dgm:pt modelId="{4C4275AD-F9D9-483C-8F25-0907BAD4DFDF}" type="sibTrans" cxnId="{A7A3DC3D-3ACF-4E0D-B7C6-DEA1665FE97A}">
      <dgm:prSet/>
      <dgm:spPr/>
      <dgm:t>
        <a:bodyPr/>
        <a:lstStyle/>
        <a:p>
          <a:endParaRPr lang="es-CO"/>
        </a:p>
      </dgm:t>
    </dgm:pt>
    <dgm:pt modelId="{23AD35A4-A1FF-4516-8974-91D4305F3E81}">
      <dgm:prSet phldrT="[Text]"/>
      <dgm:spPr>
        <a:solidFill>
          <a:schemeClr val="bg1"/>
        </a:solidFill>
      </dgm:spPr>
      <dgm:t>
        <a:bodyPr/>
        <a:lstStyle/>
        <a:p>
          <a:r>
            <a:rPr lang="es-CO" dirty="0"/>
            <a:t> </a:t>
          </a:r>
        </a:p>
      </dgm:t>
    </dgm:pt>
    <dgm:pt modelId="{C5994F09-E04F-4547-9E0B-73E5CD26C757}" type="parTrans" cxnId="{DAAEAB8B-AB96-4110-BF18-702B32A6526E}">
      <dgm:prSet/>
      <dgm:spPr/>
      <dgm:t>
        <a:bodyPr/>
        <a:lstStyle/>
        <a:p>
          <a:endParaRPr lang="es-CO"/>
        </a:p>
      </dgm:t>
    </dgm:pt>
    <dgm:pt modelId="{01197128-06CD-4EB2-B418-940D25633CB1}" type="sibTrans" cxnId="{DAAEAB8B-AB96-4110-BF18-702B32A6526E}">
      <dgm:prSet/>
      <dgm:spPr/>
      <dgm:t>
        <a:bodyPr/>
        <a:lstStyle/>
        <a:p>
          <a:endParaRPr lang="es-CO"/>
        </a:p>
      </dgm:t>
    </dgm:pt>
    <dgm:pt modelId="{98B1DC42-376B-48AF-8448-52E42469FE53}">
      <dgm:prSet phldrT="[Text]"/>
      <dgm:spPr>
        <a:solidFill>
          <a:schemeClr val="bg1"/>
        </a:solidFill>
      </dgm:spPr>
      <dgm:t>
        <a:bodyPr/>
        <a:lstStyle/>
        <a:p>
          <a:r>
            <a:rPr lang="es-CO" dirty="0"/>
            <a:t> </a:t>
          </a:r>
        </a:p>
      </dgm:t>
    </dgm:pt>
    <dgm:pt modelId="{D19A7FA0-986C-475F-9F27-8D2D91FDECCD}" type="parTrans" cxnId="{7277990C-12BC-46BF-94F1-5B9A365F20AF}">
      <dgm:prSet/>
      <dgm:spPr/>
      <dgm:t>
        <a:bodyPr/>
        <a:lstStyle/>
        <a:p>
          <a:endParaRPr lang="es-CO"/>
        </a:p>
      </dgm:t>
    </dgm:pt>
    <dgm:pt modelId="{889DFF6D-5C48-4387-ADDE-A35936EB43D5}" type="sibTrans" cxnId="{7277990C-12BC-46BF-94F1-5B9A365F20AF}">
      <dgm:prSet/>
      <dgm:spPr/>
      <dgm:t>
        <a:bodyPr/>
        <a:lstStyle/>
        <a:p>
          <a:endParaRPr lang="es-CO"/>
        </a:p>
      </dgm:t>
    </dgm:pt>
    <dgm:pt modelId="{DABCAF69-AB2D-48A6-B56E-68AB7E391BC1}">
      <dgm:prSet phldrT="[Text]"/>
      <dgm:spPr>
        <a:solidFill>
          <a:schemeClr val="bg1"/>
        </a:solidFill>
      </dgm:spPr>
      <dgm:t>
        <a:bodyPr/>
        <a:lstStyle/>
        <a:p>
          <a:endParaRPr lang="es-CO" dirty="0"/>
        </a:p>
      </dgm:t>
    </dgm:pt>
    <dgm:pt modelId="{DCF73D33-3A73-4E61-9BCF-4B7AE5369231}" type="parTrans" cxnId="{4241E62A-645C-413C-99D3-31D3D2CED2F6}">
      <dgm:prSet/>
      <dgm:spPr/>
      <dgm:t>
        <a:bodyPr/>
        <a:lstStyle/>
        <a:p>
          <a:endParaRPr lang="es-CO"/>
        </a:p>
      </dgm:t>
    </dgm:pt>
    <dgm:pt modelId="{CC2AA585-4AEF-42E6-BF17-0A954ADAA67A}" type="sibTrans" cxnId="{4241E62A-645C-413C-99D3-31D3D2CED2F6}">
      <dgm:prSet/>
      <dgm:spPr/>
      <dgm:t>
        <a:bodyPr/>
        <a:lstStyle/>
        <a:p>
          <a:endParaRPr lang="es-CO"/>
        </a:p>
      </dgm:t>
    </dgm:pt>
    <dgm:pt modelId="{B501ABF1-EA8A-49E2-88E8-E952CE9EF6A8}" type="pres">
      <dgm:prSet presAssocID="{EAB97317-2B86-4369-823D-8184A77DFB6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5BDE849-104E-4F27-8856-C279D90307C8}" type="pres">
      <dgm:prSet presAssocID="{33F1F178-D70B-4CA2-9321-A39060FFC9B4}" presName="centerShape" presStyleLbl="node0" presStyleIdx="0" presStyleCnt="1" custLinFactNeighborX="-273" custLinFactNeighborY="-427"/>
      <dgm:spPr/>
    </dgm:pt>
    <dgm:pt modelId="{A88E303F-6BEB-4BF2-B417-7B50FA3715F9}" type="pres">
      <dgm:prSet presAssocID="{1FD98E89-2330-4831-9D3F-BCE3B6903499}" presName="parTrans" presStyleLbl="sibTrans2D1" presStyleIdx="0" presStyleCnt="5" custAng="10489111"/>
      <dgm:spPr/>
    </dgm:pt>
    <dgm:pt modelId="{FE8DE8AA-E39F-44CC-B83B-2D2BA0FA814D}" type="pres">
      <dgm:prSet presAssocID="{1FD98E89-2330-4831-9D3F-BCE3B6903499}" presName="connectorText" presStyleLbl="sibTrans2D1" presStyleIdx="0" presStyleCnt="5"/>
      <dgm:spPr/>
    </dgm:pt>
    <dgm:pt modelId="{01180FC7-9FE3-4771-B6E1-4EF9B72CFDAD}" type="pres">
      <dgm:prSet presAssocID="{8951D5EC-3AD8-436F-8BFB-A01A638DFFD1}" presName="node" presStyleLbl="node1" presStyleIdx="0" presStyleCnt="5">
        <dgm:presLayoutVars>
          <dgm:bulletEnabled val="1"/>
        </dgm:presLayoutVars>
      </dgm:prSet>
      <dgm:spPr/>
    </dgm:pt>
    <dgm:pt modelId="{42BBC975-8B22-4BF3-AF22-3FCEE5C25323}" type="pres">
      <dgm:prSet presAssocID="{ECE759FB-2AC3-4043-BBB6-10B39E6904E6}" presName="parTrans" presStyleLbl="sibTrans2D1" presStyleIdx="1" presStyleCnt="5" custAng="10609499"/>
      <dgm:spPr/>
    </dgm:pt>
    <dgm:pt modelId="{B15430DD-070F-425D-A3D7-65E6724389F0}" type="pres">
      <dgm:prSet presAssocID="{ECE759FB-2AC3-4043-BBB6-10B39E6904E6}" presName="connectorText" presStyleLbl="sibTrans2D1" presStyleIdx="1" presStyleCnt="5"/>
      <dgm:spPr/>
    </dgm:pt>
    <dgm:pt modelId="{5AB9AA24-99A2-4E72-A9DA-8327BC8A4F0E}" type="pres">
      <dgm:prSet presAssocID="{12A80C79-67D4-48F3-85A4-22A8B54F1159}" presName="node" presStyleLbl="node1" presStyleIdx="1" presStyleCnt="5">
        <dgm:presLayoutVars>
          <dgm:bulletEnabled val="1"/>
        </dgm:presLayoutVars>
      </dgm:prSet>
      <dgm:spPr/>
    </dgm:pt>
    <dgm:pt modelId="{4B030FC7-63CA-46B1-AF77-48C497FFE9C1}" type="pres">
      <dgm:prSet presAssocID="{C5994F09-E04F-4547-9E0B-73E5CD26C757}" presName="parTrans" presStyleLbl="sibTrans2D1" presStyleIdx="2" presStyleCnt="5" custAng="10842776"/>
      <dgm:spPr/>
    </dgm:pt>
    <dgm:pt modelId="{3798D306-EE60-4AC8-AE98-956C74FB0795}" type="pres">
      <dgm:prSet presAssocID="{C5994F09-E04F-4547-9E0B-73E5CD26C757}" presName="connectorText" presStyleLbl="sibTrans2D1" presStyleIdx="2" presStyleCnt="5"/>
      <dgm:spPr/>
    </dgm:pt>
    <dgm:pt modelId="{BCE3843A-5792-4B16-9823-EFA46C196F71}" type="pres">
      <dgm:prSet presAssocID="{23AD35A4-A1FF-4516-8974-91D4305F3E81}" presName="node" presStyleLbl="node1" presStyleIdx="2" presStyleCnt="5">
        <dgm:presLayoutVars>
          <dgm:bulletEnabled val="1"/>
        </dgm:presLayoutVars>
      </dgm:prSet>
      <dgm:spPr/>
    </dgm:pt>
    <dgm:pt modelId="{BC32FFD1-14C0-4F78-9488-34FF3F9313EB}" type="pres">
      <dgm:prSet presAssocID="{D19A7FA0-986C-475F-9F27-8D2D91FDECCD}" presName="parTrans" presStyleLbl="sibTrans2D1" presStyleIdx="3" presStyleCnt="5" custAng="10231242"/>
      <dgm:spPr/>
    </dgm:pt>
    <dgm:pt modelId="{7E2ED58B-C57E-4D8D-95AA-F0F21849022A}" type="pres">
      <dgm:prSet presAssocID="{D19A7FA0-986C-475F-9F27-8D2D91FDECCD}" presName="connectorText" presStyleLbl="sibTrans2D1" presStyleIdx="3" presStyleCnt="5"/>
      <dgm:spPr/>
    </dgm:pt>
    <dgm:pt modelId="{43A29173-CD0D-40CB-A858-0B56613BDB2E}" type="pres">
      <dgm:prSet presAssocID="{98B1DC42-376B-48AF-8448-52E42469FE53}" presName="node" presStyleLbl="node1" presStyleIdx="3" presStyleCnt="5">
        <dgm:presLayoutVars>
          <dgm:bulletEnabled val="1"/>
        </dgm:presLayoutVars>
      </dgm:prSet>
      <dgm:spPr/>
    </dgm:pt>
    <dgm:pt modelId="{15A21877-1E48-4604-BE45-50820E1A5432}" type="pres">
      <dgm:prSet presAssocID="{DCF73D33-3A73-4E61-9BCF-4B7AE5369231}" presName="parTrans" presStyleLbl="sibTrans2D1" presStyleIdx="4" presStyleCnt="5" custAng="11009957"/>
      <dgm:spPr/>
    </dgm:pt>
    <dgm:pt modelId="{1DA08E8C-649C-4AAC-8FA3-33828F3D84A1}" type="pres">
      <dgm:prSet presAssocID="{DCF73D33-3A73-4E61-9BCF-4B7AE5369231}" presName="connectorText" presStyleLbl="sibTrans2D1" presStyleIdx="4" presStyleCnt="5"/>
      <dgm:spPr/>
    </dgm:pt>
    <dgm:pt modelId="{0FA6C125-1A9E-4355-9B6D-269079AADB98}" type="pres">
      <dgm:prSet presAssocID="{DABCAF69-AB2D-48A6-B56E-68AB7E391BC1}" presName="node" presStyleLbl="node1" presStyleIdx="4" presStyleCnt="5">
        <dgm:presLayoutVars>
          <dgm:bulletEnabled val="1"/>
        </dgm:presLayoutVars>
      </dgm:prSet>
      <dgm:spPr/>
    </dgm:pt>
  </dgm:ptLst>
  <dgm:cxnLst>
    <dgm:cxn modelId="{7277990C-12BC-46BF-94F1-5B9A365F20AF}" srcId="{33F1F178-D70B-4CA2-9321-A39060FFC9B4}" destId="{98B1DC42-376B-48AF-8448-52E42469FE53}" srcOrd="3" destOrd="0" parTransId="{D19A7FA0-986C-475F-9F27-8D2D91FDECCD}" sibTransId="{889DFF6D-5C48-4387-ADDE-A35936EB43D5}"/>
    <dgm:cxn modelId="{C1EE540E-D22C-46DF-B4E2-95DB83C96F07}" type="presOf" srcId="{DABCAF69-AB2D-48A6-B56E-68AB7E391BC1}" destId="{0FA6C125-1A9E-4355-9B6D-269079AADB98}" srcOrd="0" destOrd="0" presId="urn:microsoft.com/office/officeart/2005/8/layout/radial5"/>
    <dgm:cxn modelId="{30105213-80FF-4E29-9EC2-31D058B6768A}" type="presOf" srcId="{C5994F09-E04F-4547-9E0B-73E5CD26C757}" destId="{4B030FC7-63CA-46B1-AF77-48C497FFE9C1}" srcOrd="0" destOrd="0" presId="urn:microsoft.com/office/officeart/2005/8/layout/radial5"/>
    <dgm:cxn modelId="{7362EB23-9B7C-4B85-82A5-2354302FB07A}" type="presOf" srcId="{DCF73D33-3A73-4E61-9BCF-4B7AE5369231}" destId="{1DA08E8C-649C-4AAC-8FA3-33828F3D84A1}" srcOrd="1" destOrd="0" presId="urn:microsoft.com/office/officeart/2005/8/layout/radial5"/>
    <dgm:cxn modelId="{4241E62A-645C-413C-99D3-31D3D2CED2F6}" srcId="{33F1F178-D70B-4CA2-9321-A39060FFC9B4}" destId="{DABCAF69-AB2D-48A6-B56E-68AB7E391BC1}" srcOrd="4" destOrd="0" parTransId="{DCF73D33-3A73-4E61-9BCF-4B7AE5369231}" sibTransId="{CC2AA585-4AEF-42E6-BF17-0A954ADAA67A}"/>
    <dgm:cxn modelId="{AB713A36-30C1-413F-A9FD-608317DA270A}" srcId="{EAB97317-2B86-4369-823D-8184A77DFB63}" destId="{33F1F178-D70B-4CA2-9321-A39060FFC9B4}" srcOrd="0" destOrd="0" parTransId="{A735DE46-3272-4705-91F1-CE62A0AB6EED}" sibTransId="{80C97C33-9CC3-440A-8073-AE199335BF5A}"/>
    <dgm:cxn modelId="{A7A3DC3D-3ACF-4E0D-B7C6-DEA1665FE97A}" srcId="{33F1F178-D70B-4CA2-9321-A39060FFC9B4}" destId="{12A80C79-67D4-48F3-85A4-22A8B54F1159}" srcOrd="1" destOrd="0" parTransId="{ECE759FB-2AC3-4043-BBB6-10B39E6904E6}" sibTransId="{4C4275AD-F9D9-483C-8F25-0907BAD4DFDF}"/>
    <dgm:cxn modelId="{4BB33664-E9B9-47FC-8BDF-49AB7957604F}" type="presOf" srcId="{98B1DC42-376B-48AF-8448-52E42469FE53}" destId="{43A29173-CD0D-40CB-A858-0B56613BDB2E}" srcOrd="0" destOrd="0" presId="urn:microsoft.com/office/officeart/2005/8/layout/radial5"/>
    <dgm:cxn modelId="{B97BDA7A-681B-46DD-9E3F-A5CC19838FFF}" type="presOf" srcId="{ECE759FB-2AC3-4043-BBB6-10B39E6904E6}" destId="{42BBC975-8B22-4BF3-AF22-3FCEE5C25323}" srcOrd="0" destOrd="0" presId="urn:microsoft.com/office/officeart/2005/8/layout/radial5"/>
    <dgm:cxn modelId="{DAAEAB8B-AB96-4110-BF18-702B32A6526E}" srcId="{33F1F178-D70B-4CA2-9321-A39060FFC9B4}" destId="{23AD35A4-A1FF-4516-8974-91D4305F3E81}" srcOrd="2" destOrd="0" parTransId="{C5994F09-E04F-4547-9E0B-73E5CD26C757}" sibTransId="{01197128-06CD-4EB2-B418-940D25633CB1}"/>
    <dgm:cxn modelId="{61D6758C-4F15-4BB2-A4F2-EF8DB0D80033}" srcId="{33F1F178-D70B-4CA2-9321-A39060FFC9B4}" destId="{8951D5EC-3AD8-436F-8BFB-A01A638DFFD1}" srcOrd="0" destOrd="0" parTransId="{1FD98E89-2330-4831-9D3F-BCE3B6903499}" sibTransId="{96EE3AB1-3D09-4AA6-947D-2431872C54BD}"/>
    <dgm:cxn modelId="{052CAA8E-8C19-44D7-99F3-D75D9493334D}" type="presOf" srcId="{12A80C79-67D4-48F3-85A4-22A8B54F1159}" destId="{5AB9AA24-99A2-4E72-A9DA-8327BC8A4F0E}" srcOrd="0" destOrd="0" presId="urn:microsoft.com/office/officeart/2005/8/layout/radial5"/>
    <dgm:cxn modelId="{A0931894-A8FD-45F0-9A08-3D3E185D17B9}" type="presOf" srcId="{D19A7FA0-986C-475F-9F27-8D2D91FDECCD}" destId="{7E2ED58B-C57E-4D8D-95AA-F0F21849022A}" srcOrd="1" destOrd="0" presId="urn:microsoft.com/office/officeart/2005/8/layout/radial5"/>
    <dgm:cxn modelId="{C9E530A4-BF2C-4BE8-BEFD-64215B81C893}" type="presOf" srcId="{DCF73D33-3A73-4E61-9BCF-4B7AE5369231}" destId="{15A21877-1E48-4604-BE45-50820E1A5432}" srcOrd="0" destOrd="0" presId="urn:microsoft.com/office/officeart/2005/8/layout/radial5"/>
    <dgm:cxn modelId="{88E41AA6-9348-4770-A114-CA5C43300C87}" type="presOf" srcId="{1FD98E89-2330-4831-9D3F-BCE3B6903499}" destId="{A88E303F-6BEB-4BF2-B417-7B50FA3715F9}" srcOrd="0" destOrd="0" presId="urn:microsoft.com/office/officeart/2005/8/layout/radial5"/>
    <dgm:cxn modelId="{294F25B1-7D8A-448B-B7DC-ED1749AA1315}" type="presOf" srcId="{EAB97317-2B86-4369-823D-8184A77DFB63}" destId="{B501ABF1-EA8A-49E2-88E8-E952CE9EF6A8}" srcOrd="0" destOrd="0" presId="urn:microsoft.com/office/officeart/2005/8/layout/radial5"/>
    <dgm:cxn modelId="{14B453B2-8F72-4272-9059-5D9A5D40036F}" type="presOf" srcId="{ECE759FB-2AC3-4043-BBB6-10B39E6904E6}" destId="{B15430DD-070F-425D-A3D7-65E6724389F0}" srcOrd="1" destOrd="0" presId="urn:microsoft.com/office/officeart/2005/8/layout/radial5"/>
    <dgm:cxn modelId="{521EA4C3-62D8-409C-B241-8BD3F5731FD9}" type="presOf" srcId="{23AD35A4-A1FF-4516-8974-91D4305F3E81}" destId="{BCE3843A-5792-4B16-9823-EFA46C196F71}" srcOrd="0" destOrd="0" presId="urn:microsoft.com/office/officeart/2005/8/layout/radial5"/>
    <dgm:cxn modelId="{55BE80C7-2343-4696-8968-CAC1F2B03FB4}" type="presOf" srcId="{8951D5EC-3AD8-436F-8BFB-A01A638DFFD1}" destId="{01180FC7-9FE3-4771-B6E1-4EF9B72CFDAD}" srcOrd="0" destOrd="0" presId="urn:microsoft.com/office/officeart/2005/8/layout/radial5"/>
    <dgm:cxn modelId="{DEF85BCF-C1F8-4F0B-8F8C-907059C67199}" type="presOf" srcId="{1FD98E89-2330-4831-9D3F-BCE3B6903499}" destId="{FE8DE8AA-E39F-44CC-B83B-2D2BA0FA814D}" srcOrd="1" destOrd="0" presId="urn:microsoft.com/office/officeart/2005/8/layout/radial5"/>
    <dgm:cxn modelId="{48A19DDA-BB88-4A6D-A51B-3A0F9D2456B4}" type="presOf" srcId="{D19A7FA0-986C-475F-9F27-8D2D91FDECCD}" destId="{BC32FFD1-14C0-4F78-9488-34FF3F9313EB}" srcOrd="0" destOrd="0" presId="urn:microsoft.com/office/officeart/2005/8/layout/radial5"/>
    <dgm:cxn modelId="{66E7BEDF-2324-43F8-AE0E-3A9036803D57}" type="presOf" srcId="{33F1F178-D70B-4CA2-9321-A39060FFC9B4}" destId="{65BDE849-104E-4F27-8856-C279D90307C8}" srcOrd="0" destOrd="0" presId="urn:microsoft.com/office/officeart/2005/8/layout/radial5"/>
    <dgm:cxn modelId="{D7D951E0-3B2A-456C-8C2E-66324CE37EE7}" type="presOf" srcId="{C5994F09-E04F-4547-9E0B-73E5CD26C757}" destId="{3798D306-EE60-4AC8-AE98-956C74FB0795}" srcOrd="1" destOrd="0" presId="urn:microsoft.com/office/officeart/2005/8/layout/radial5"/>
    <dgm:cxn modelId="{93A7BF49-850B-4D98-B80B-24A04F126C35}" type="presParOf" srcId="{B501ABF1-EA8A-49E2-88E8-E952CE9EF6A8}" destId="{65BDE849-104E-4F27-8856-C279D90307C8}" srcOrd="0" destOrd="0" presId="urn:microsoft.com/office/officeart/2005/8/layout/radial5"/>
    <dgm:cxn modelId="{3B8B2F86-AB13-43F3-93D5-66052C06A0C3}" type="presParOf" srcId="{B501ABF1-EA8A-49E2-88E8-E952CE9EF6A8}" destId="{A88E303F-6BEB-4BF2-B417-7B50FA3715F9}" srcOrd="1" destOrd="0" presId="urn:microsoft.com/office/officeart/2005/8/layout/radial5"/>
    <dgm:cxn modelId="{ACF90975-D2AF-4BA2-A2E3-BA9120DDEDEB}" type="presParOf" srcId="{A88E303F-6BEB-4BF2-B417-7B50FA3715F9}" destId="{FE8DE8AA-E39F-44CC-B83B-2D2BA0FA814D}" srcOrd="0" destOrd="0" presId="urn:microsoft.com/office/officeart/2005/8/layout/radial5"/>
    <dgm:cxn modelId="{2100DAA6-9CB8-459A-8542-D97A10102006}" type="presParOf" srcId="{B501ABF1-EA8A-49E2-88E8-E952CE9EF6A8}" destId="{01180FC7-9FE3-4771-B6E1-4EF9B72CFDAD}" srcOrd="2" destOrd="0" presId="urn:microsoft.com/office/officeart/2005/8/layout/radial5"/>
    <dgm:cxn modelId="{CF2BF291-06F2-4296-A044-B77A977A3723}" type="presParOf" srcId="{B501ABF1-EA8A-49E2-88E8-E952CE9EF6A8}" destId="{42BBC975-8B22-4BF3-AF22-3FCEE5C25323}" srcOrd="3" destOrd="0" presId="urn:microsoft.com/office/officeart/2005/8/layout/radial5"/>
    <dgm:cxn modelId="{5E05BEC3-AB3A-4448-BD9E-7AB05121E028}" type="presParOf" srcId="{42BBC975-8B22-4BF3-AF22-3FCEE5C25323}" destId="{B15430DD-070F-425D-A3D7-65E6724389F0}" srcOrd="0" destOrd="0" presId="urn:microsoft.com/office/officeart/2005/8/layout/radial5"/>
    <dgm:cxn modelId="{12E592B8-FC5B-4724-9735-C8CF5D10CBA3}" type="presParOf" srcId="{B501ABF1-EA8A-49E2-88E8-E952CE9EF6A8}" destId="{5AB9AA24-99A2-4E72-A9DA-8327BC8A4F0E}" srcOrd="4" destOrd="0" presId="urn:microsoft.com/office/officeart/2005/8/layout/radial5"/>
    <dgm:cxn modelId="{AB2CEF0D-EA58-419A-B042-58EDFC323CAC}" type="presParOf" srcId="{B501ABF1-EA8A-49E2-88E8-E952CE9EF6A8}" destId="{4B030FC7-63CA-46B1-AF77-48C497FFE9C1}" srcOrd="5" destOrd="0" presId="urn:microsoft.com/office/officeart/2005/8/layout/radial5"/>
    <dgm:cxn modelId="{4C51E5AE-7B4C-4889-B429-23E7AE08BD02}" type="presParOf" srcId="{4B030FC7-63CA-46B1-AF77-48C497FFE9C1}" destId="{3798D306-EE60-4AC8-AE98-956C74FB0795}" srcOrd="0" destOrd="0" presId="urn:microsoft.com/office/officeart/2005/8/layout/radial5"/>
    <dgm:cxn modelId="{CC566F96-5155-40AA-AA6F-5DC4D0352EB8}" type="presParOf" srcId="{B501ABF1-EA8A-49E2-88E8-E952CE9EF6A8}" destId="{BCE3843A-5792-4B16-9823-EFA46C196F71}" srcOrd="6" destOrd="0" presId="urn:microsoft.com/office/officeart/2005/8/layout/radial5"/>
    <dgm:cxn modelId="{9217C150-F645-472F-8CCA-ED5244317583}" type="presParOf" srcId="{B501ABF1-EA8A-49E2-88E8-E952CE9EF6A8}" destId="{BC32FFD1-14C0-4F78-9488-34FF3F9313EB}" srcOrd="7" destOrd="0" presId="urn:microsoft.com/office/officeart/2005/8/layout/radial5"/>
    <dgm:cxn modelId="{FF3A73E3-8B78-4F2F-AC2C-D8B838634493}" type="presParOf" srcId="{BC32FFD1-14C0-4F78-9488-34FF3F9313EB}" destId="{7E2ED58B-C57E-4D8D-95AA-F0F21849022A}" srcOrd="0" destOrd="0" presId="urn:microsoft.com/office/officeart/2005/8/layout/radial5"/>
    <dgm:cxn modelId="{83137C3E-9FF8-45FA-A6AE-CD75B2F0EF7F}" type="presParOf" srcId="{B501ABF1-EA8A-49E2-88E8-E952CE9EF6A8}" destId="{43A29173-CD0D-40CB-A858-0B56613BDB2E}" srcOrd="8" destOrd="0" presId="urn:microsoft.com/office/officeart/2005/8/layout/radial5"/>
    <dgm:cxn modelId="{20ADF193-851D-4EE9-B15C-E27DDC8497CB}" type="presParOf" srcId="{B501ABF1-EA8A-49E2-88E8-E952CE9EF6A8}" destId="{15A21877-1E48-4604-BE45-50820E1A5432}" srcOrd="9" destOrd="0" presId="urn:microsoft.com/office/officeart/2005/8/layout/radial5"/>
    <dgm:cxn modelId="{9CD2720E-9C3B-4B87-996B-62D4E91E0546}" type="presParOf" srcId="{15A21877-1E48-4604-BE45-50820E1A5432}" destId="{1DA08E8C-649C-4AAC-8FA3-33828F3D84A1}" srcOrd="0" destOrd="0" presId="urn:microsoft.com/office/officeart/2005/8/layout/radial5"/>
    <dgm:cxn modelId="{DD6C35D9-7ACA-40AD-947F-3A2D9692711B}" type="presParOf" srcId="{B501ABF1-EA8A-49E2-88E8-E952CE9EF6A8}" destId="{0FA6C125-1A9E-4355-9B6D-269079AADB98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B97317-2B86-4369-823D-8184A77DFB63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3F1F178-D70B-4CA2-9321-A39060FFC9B4}">
      <dgm:prSet phldrT="[Text]"/>
      <dgm:spPr/>
      <dgm:t>
        <a:bodyPr/>
        <a:lstStyle/>
        <a:p>
          <a:r>
            <a:rPr lang="es-CO" dirty="0">
              <a:solidFill>
                <a:schemeClr val="bg1"/>
              </a:solidFill>
            </a:rPr>
            <a:t>Synchdrive</a:t>
          </a:r>
          <a:endParaRPr lang="es-CO" dirty="0"/>
        </a:p>
      </dgm:t>
    </dgm:pt>
    <dgm:pt modelId="{A735DE46-3272-4705-91F1-CE62A0AB6EED}" type="parTrans" cxnId="{AB713A36-30C1-413F-A9FD-608317DA270A}">
      <dgm:prSet/>
      <dgm:spPr/>
      <dgm:t>
        <a:bodyPr/>
        <a:lstStyle/>
        <a:p>
          <a:endParaRPr lang="es-CO"/>
        </a:p>
      </dgm:t>
    </dgm:pt>
    <dgm:pt modelId="{80C97C33-9CC3-440A-8073-AE199335BF5A}" type="sibTrans" cxnId="{AB713A36-30C1-413F-A9FD-608317DA270A}">
      <dgm:prSet/>
      <dgm:spPr/>
      <dgm:t>
        <a:bodyPr/>
        <a:lstStyle/>
        <a:p>
          <a:endParaRPr lang="es-CO"/>
        </a:p>
      </dgm:t>
    </dgm:pt>
    <dgm:pt modelId="{8951D5EC-3AD8-436F-8BFB-A01A638DFFD1}">
      <dgm:prSet phldrT="[Text]"/>
      <dgm:spPr>
        <a:solidFill>
          <a:schemeClr val="bg1"/>
        </a:solidFill>
      </dgm:spPr>
      <dgm:t>
        <a:bodyPr/>
        <a:lstStyle/>
        <a:p>
          <a:r>
            <a:rPr lang="es-CO" dirty="0"/>
            <a:t> </a:t>
          </a:r>
        </a:p>
      </dgm:t>
    </dgm:pt>
    <dgm:pt modelId="{1FD98E89-2330-4831-9D3F-BCE3B6903499}" type="parTrans" cxnId="{61D6758C-4F15-4BB2-A4F2-EF8DB0D80033}">
      <dgm:prSet/>
      <dgm:spPr/>
      <dgm:t>
        <a:bodyPr/>
        <a:lstStyle/>
        <a:p>
          <a:endParaRPr lang="es-CO"/>
        </a:p>
      </dgm:t>
    </dgm:pt>
    <dgm:pt modelId="{96EE3AB1-3D09-4AA6-947D-2431872C54BD}" type="sibTrans" cxnId="{61D6758C-4F15-4BB2-A4F2-EF8DB0D80033}">
      <dgm:prSet/>
      <dgm:spPr/>
      <dgm:t>
        <a:bodyPr/>
        <a:lstStyle/>
        <a:p>
          <a:endParaRPr lang="es-CO"/>
        </a:p>
      </dgm:t>
    </dgm:pt>
    <dgm:pt modelId="{12A80C79-67D4-48F3-85A4-22A8B54F1159}">
      <dgm:prSet phldrT="[Text]"/>
      <dgm:spPr>
        <a:solidFill>
          <a:schemeClr val="bg1"/>
        </a:solidFill>
      </dgm:spPr>
      <dgm:t>
        <a:bodyPr/>
        <a:lstStyle/>
        <a:p>
          <a:r>
            <a:rPr lang="es-CO" dirty="0"/>
            <a:t> </a:t>
          </a:r>
        </a:p>
      </dgm:t>
    </dgm:pt>
    <dgm:pt modelId="{ECE759FB-2AC3-4043-BBB6-10B39E6904E6}" type="parTrans" cxnId="{A7A3DC3D-3ACF-4E0D-B7C6-DEA1665FE97A}">
      <dgm:prSet/>
      <dgm:spPr/>
      <dgm:t>
        <a:bodyPr/>
        <a:lstStyle/>
        <a:p>
          <a:endParaRPr lang="es-CO"/>
        </a:p>
      </dgm:t>
    </dgm:pt>
    <dgm:pt modelId="{4C4275AD-F9D9-483C-8F25-0907BAD4DFDF}" type="sibTrans" cxnId="{A7A3DC3D-3ACF-4E0D-B7C6-DEA1665FE97A}">
      <dgm:prSet/>
      <dgm:spPr/>
      <dgm:t>
        <a:bodyPr/>
        <a:lstStyle/>
        <a:p>
          <a:endParaRPr lang="es-CO"/>
        </a:p>
      </dgm:t>
    </dgm:pt>
    <dgm:pt modelId="{23AD35A4-A1FF-4516-8974-91D4305F3E81}">
      <dgm:prSet phldrT="[Text]"/>
      <dgm:spPr>
        <a:solidFill>
          <a:schemeClr val="bg1"/>
        </a:solidFill>
      </dgm:spPr>
      <dgm:t>
        <a:bodyPr/>
        <a:lstStyle/>
        <a:p>
          <a:r>
            <a:rPr lang="es-CO" dirty="0"/>
            <a:t> </a:t>
          </a:r>
        </a:p>
      </dgm:t>
    </dgm:pt>
    <dgm:pt modelId="{C5994F09-E04F-4547-9E0B-73E5CD26C757}" type="parTrans" cxnId="{DAAEAB8B-AB96-4110-BF18-702B32A6526E}">
      <dgm:prSet/>
      <dgm:spPr/>
      <dgm:t>
        <a:bodyPr/>
        <a:lstStyle/>
        <a:p>
          <a:endParaRPr lang="es-CO"/>
        </a:p>
      </dgm:t>
    </dgm:pt>
    <dgm:pt modelId="{01197128-06CD-4EB2-B418-940D25633CB1}" type="sibTrans" cxnId="{DAAEAB8B-AB96-4110-BF18-702B32A6526E}">
      <dgm:prSet/>
      <dgm:spPr/>
      <dgm:t>
        <a:bodyPr/>
        <a:lstStyle/>
        <a:p>
          <a:endParaRPr lang="es-CO"/>
        </a:p>
      </dgm:t>
    </dgm:pt>
    <dgm:pt modelId="{98B1DC42-376B-48AF-8448-52E42469FE53}">
      <dgm:prSet phldrT="[Text]"/>
      <dgm:spPr>
        <a:solidFill>
          <a:schemeClr val="bg1"/>
        </a:solidFill>
      </dgm:spPr>
      <dgm:t>
        <a:bodyPr/>
        <a:lstStyle/>
        <a:p>
          <a:r>
            <a:rPr lang="es-CO" dirty="0"/>
            <a:t> </a:t>
          </a:r>
        </a:p>
      </dgm:t>
    </dgm:pt>
    <dgm:pt modelId="{D19A7FA0-986C-475F-9F27-8D2D91FDECCD}" type="parTrans" cxnId="{7277990C-12BC-46BF-94F1-5B9A365F20AF}">
      <dgm:prSet/>
      <dgm:spPr/>
      <dgm:t>
        <a:bodyPr/>
        <a:lstStyle/>
        <a:p>
          <a:endParaRPr lang="es-CO"/>
        </a:p>
      </dgm:t>
    </dgm:pt>
    <dgm:pt modelId="{889DFF6D-5C48-4387-ADDE-A35936EB43D5}" type="sibTrans" cxnId="{7277990C-12BC-46BF-94F1-5B9A365F20AF}">
      <dgm:prSet/>
      <dgm:spPr/>
      <dgm:t>
        <a:bodyPr/>
        <a:lstStyle/>
        <a:p>
          <a:endParaRPr lang="es-CO"/>
        </a:p>
      </dgm:t>
    </dgm:pt>
    <dgm:pt modelId="{DABCAF69-AB2D-48A6-B56E-68AB7E391BC1}">
      <dgm:prSet phldrT="[Text]"/>
      <dgm:spPr>
        <a:solidFill>
          <a:schemeClr val="bg1"/>
        </a:solidFill>
      </dgm:spPr>
      <dgm:t>
        <a:bodyPr/>
        <a:lstStyle/>
        <a:p>
          <a:endParaRPr lang="es-CO" dirty="0"/>
        </a:p>
      </dgm:t>
    </dgm:pt>
    <dgm:pt modelId="{DCF73D33-3A73-4E61-9BCF-4B7AE5369231}" type="parTrans" cxnId="{4241E62A-645C-413C-99D3-31D3D2CED2F6}">
      <dgm:prSet/>
      <dgm:spPr/>
      <dgm:t>
        <a:bodyPr/>
        <a:lstStyle/>
        <a:p>
          <a:endParaRPr lang="es-CO"/>
        </a:p>
      </dgm:t>
    </dgm:pt>
    <dgm:pt modelId="{CC2AA585-4AEF-42E6-BF17-0A954ADAA67A}" type="sibTrans" cxnId="{4241E62A-645C-413C-99D3-31D3D2CED2F6}">
      <dgm:prSet/>
      <dgm:spPr/>
      <dgm:t>
        <a:bodyPr/>
        <a:lstStyle/>
        <a:p>
          <a:endParaRPr lang="es-CO"/>
        </a:p>
      </dgm:t>
    </dgm:pt>
    <dgm:pt modelId="{B501ABF1-EA8A-49E2-88E8-E952CE9EF6A8}" type="pres">
      <dgm:prSet presAssocID="{EAB97317-2B86-4369-823D-8184A77DFB6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5BDE849-104E-4F27-8856-C279D90307C8}" type="pres">
      <dgm:prSet presAssocID="{33F1F178-D70B-4CA2-9321-A39060FFC9B4}" presName="centerShape" presStyleLbl="node0" presStyleIdx="0" presStyleCnt="1" custLinFactNeighborX="-273" custLinFactNeighborY="-427"/>
      <dgm:spPr/>
    </dgm:pt>
    <dgm:pt modelId="{A88E303F-6BEB-4BF2-B417-7B50FA3715F9}" type="pres">
      <dgm:prSet presAssocID="{1FD98E89-2330-4831-9D3F-BCE3B6903499}" presName="parTrans" presStyleLbl="sibTrans2D1" presStyleIdx="0" presStyleCnt="5" custAng="10489111"/>
      <dgm:spPr/>
    </dgm:pt>
    <dgm:pt modelId="{FE8DE8AA-E39F-44CC-B83B-2D2BA0FA814D}" type="pres">
      <dgm:prSet presAssocID="{1FD98E89-2330-4831-9D3F-BCE3B6903499}" presName="connectorText" presStyleLbl="sibTrans2D1" presStyleIdx="0" presStyleCnt="5"/>
      <dgm:spPr/>
    </dgm:pt>
    <dgm:pt modelId="{01180FC7-9FE3-4771-B6E1-4EF9B72CFDAD}" type="pres">
      <dgm:prSet presAssocID="{8951D5EC-3AD8-436F-8BFB-A01A638DFFD1}" presName="node" presStyleLbl="node1" presStyleIdx="0" presStyleCnt="5">
        <dgm:presLayoutVars>
          <dgm:bulletEnabled val="1"/>
        </dgm:presLayoutVars>
      </dgm:prSet>
      <dgm:spPr/>
    </dgm:pt>
    <dgm:pt modelId="{42BBC975-8B22-4BF3-AF22-3FCEE5C25323}" type="pres">
      <dgm:prSet presAssocID="{ECE759FB-2AC3-4043-BBB6-10B39E6904E6}" presName="parTrans" presStyleLbl="sibTrans2D1" presStyleIdx="1" presStyleCnt="5" custAng="10609499"/>
      <dgm:spPr/>
    </dgm:pt>
    <dgm:pt modelId="{B15430DD-070F-425D-A3D7-65E6724389F0}" type="pres">
      <dgm:prSet presAssocID="{ECE759FB-2AC3-4043-BBB6-10B39E6904E6}" presName="connectorText" presStyleLbl="sibTrans2D1" presStyleIdx="1" presStyleCnt="5"/>
      <dgm:spPr/>
    </dgm:pt>
    <dgm:pt modelId="{5AB9AA24-99A2-4E72-A9DA-8327BC8A4F0E}" type="pres">
      <dgm:prSet presAssocID="{12A80C79-67D4-48F3-85A4-22A8B54F1159}" presName="node" presStyleLbl="node1" presStyleIdx="1" presStyleCnt="5">
        <dgm:presLayoutVars>
          <dgm:bulletEnabled val="1"/>
        </dgm:presLayoutVars>
      </dgm:prSet>
      <dgm:spPr/>
    </dgm:pt>
    <dgm:pt modelId="{4B030FC7-63CA-46B1-AF77-48C497FFE9C1}" type="pres">
      <dgm:prSet presAssocID="{C5994F09-E04F-4547-9E0B-73E5CD26C757}" presName="parTrans" presStyleLbl="sibTrans2D1" presStyleIdx="2" presStyleCnt="5" custAng="10842776"/>
      <dgm:spPr/>
    </dgm:pt>
    <dgm:pt modelId="{3798D306-EE60-4AC8-AE98-956C74FB0795}" type="pres">
      <dgm:prSet presAssocID="{C5994F09-E04F-4547-9E0B-73E5CD26C757}" presName="connectorText" presStyleLbl="sibTrans2D1" presStyleIdx="2" presStyleCnt="5"/>
      <dgm:spPr/>
    </dgm:pt>
    <dgm:pt modelId="{BCE3843A-5792-4B16-9823-EFA46C196F71}" type="pres">
      <dgm:prSet presAssocID="{23AD35A4-A1FF-4516-8974-91D4305F3E81}" presName="node" presStyleLbl="node1" presStyleIdx="2" presStyleCnt="5">
        <dgm:presLayoutVars>
          <dgm:bulletEnabled val="1"/>
        </dgm:presLayoutVars>
      </dgm:prSet>
      <dgm:spPr/>
    </dgm:pt>
    <dgm:pt modelId="{BC32FFD1-14C0-4F78-9488-34FF3F9313EB}" type="pres">
      <dgm:prSet presAssocID="{D19A7FA0-986C-475F-9F27-8D2D91FDECCD}" presName="parTrans" presStyleLbl="sibTrans2D1" presStyleIdx="3" presStyleCnt="5" custAng="10231242"/>
      <dgm:spPr/>
    </dgm:pt>
    <dgm:pt modelId="{7E2ED58B-C57E-4D8D-95AA-F0F21849022A}" type="pres">
      <dgm:prSet presAssocID="{D19A7FA0-986C-475F-9F27-8D2D91FDECCD}" presName="connectorText" presStyleLbl="sibTrans2D1" presStyleIdx="3" presStyleCnt="5"/>
      <dgm:spPr/>
    </dgm:pt>
    <dgm:pt modelId="{43A29173-CD0D-40CB-A858-0B56613BDB2E}" type="pres">
      <dgm:prSet presAssocID="{98B1DC42-376B-48AF-8448-52E42469FE53}" presName="node" presStyleLbl="node1" presStyleIdx="3" presStyleCnt="5">
        <dgm:presLayoutVars>
          <dgm:bulletEnabled val="1"/>
        </dgm:presLayoutVars>
      </dgm:prSet>
      <dgm:spPr/>
    </dgm:pt>
    <dgm:pt modelId="{15A21877-1E48-4604-BE45-50820E1A5432}" type="pres">
      <dgm:prSet presAssocID="{DCF73D33-3A73-4E61-9BCF-4B7AE5369231}" presName="parTrans" presStyleLbl="sibTrans2D1" presStyleIdx="4" presStyleCnt="5" custAng="11009957"/>
      <dgm:spPr/>
    </dgm:pt>
    <dgm:pt modelId="{1DA08E8C-649C-4AAC-8FA3-33828F3D84A1}" type="pres">
      <dgm:prSet presAssocID="{DCF73D33-3A73-4E61-9BCF-4B7AE5369231}" presName="connectorText" presStyleLbl="sibTrans2D1" presStyleIdx="4" presStyleCnt="5"/>
      <dgm:spPr/>
    </dgm:pt>
    <dgm:pt modelId="{0FA6C125-1A9E-4355-9B6D-269079AADB98}" type="pres">
      <dgm:prSet presAssocID="{DABCAF69-AB2D-48A6-B56E-68AB7E391BC1}" presName="node" presStyleLbl="node1" presStyleIdx="4" presStyleCnt="5">
        <dgm:presLayoutVars>
          <dgm:bulletEnabled val="1"/>
        </dgm:presLayoutVars>
      </dgm:prSet>
      <dgm:spPr/>
    </dgm:pt>
  </dgm:ptLst>
  <dgm:cxnLst>
    <dgm:cxn modelId="{7277990C-12BC-46BF-94F1-5B9A365F20AF}" srcId="{33F1F178-D70B-4CA2-9321-A39060FFC9B4}" destId="{98B1DC42-376B-48AF-8448-52E42469FE53}" srcOrd="3" destOrd="0" parTransId="{D19A7FA0-986C-475F-9F27-8D2D91FDECCD}" sibTransId="{889DFF6D-5C48-4387-ADDE-A35936EB43D5}"/>
    <dgm:cxn modelId="{C1EE540E-D22C-46DF-B4E2-95DB83C96F07}" type="presOf" srcId="{DABCAF69-AB2D-48A6-B56E-68AB7E391BC1}" destId="{0FA6C125-1A9E-4355-9B6D-269079AADB98}" srcOrd="0" destOrd="0" presId="urn:microsoft.com/office/officeart/2005/8/layout/radial5"/>
    <dgm:cxn modelId="{30105213-80FF-4E29-9EC2-31D058B6768A}" type="presOf" srcId="{C5994F09-E04F-4547-9E0B-73E5CD26C757}" destId="{4B030FC7-63CA-46B1-AF77-48C497FFE9C1}" srcOrd="0" destOrd="0" presId="urn:microsoft.com/office/officeart/2005/8/layout/radial5"/>
    <dgm:cxn modelId="{7362EB23-9B7C-4B85-82A5-2354302FB07A}" type="presOf" srcId="{DCF73D33-3A73-4E61-9BCF-4B7AE5369231}" destId="{1DA08E8C-649C-4AAC-8FA3-33828F3D84A1}" srcOrd="1" destOrd="0" presId="urn:microsoft.com/office/officeart/2005/8/layout/radial5"/>
    <dgm:cxn modelId="{4241E62A-645C-413C-99D3-31D3D2CED2F6}" srcId="{33F1F178-D70B-4CA2-9321-A39060FFC9B4}" destId="{DABCAF69-AB2D-48A6-B56E-68AB7E391BC1}" srcOrd="4" destOrd="0" parTransId="{DCF73D33-3A73-4E61-9BCF-4B7AE5369231}" sibTransId="{CC2AA585-4AEF-42E6-BF17-0A954ADAA67A}"/>
    <dgm:cxn modelId="{AB713A36-30C1-413F-A9FD-608317DA270A}" srcId="{EAB97317-2B86-4369-823D-8184A77DFB63}" destId="{33F1F178-D70B-4CA2-9321-A39060FFC9B4}" srcOrd="0" destOrd="0" parTransId="{A735DE46-3272-4705-91F1-CE62A0AB6EED}" sibTransId="{80C97C33-9CC3-440A-8073-AE199335BF5A}"/>
    <dgm:cxn modelId="{A7A3DC3D-3ACF-4E0D-B7C6-DEA1665FE97A}" srcId="{33F1F178-D70B-4CA2-9321-A39060FFC9B4}" destId="{12A80C79-67D4-48F3-85A4-22A8B54F1159}" srcOrd="1" destOrd="0" parTransId="{ECE759FB-2AC3-4043-BBB6-10B39E6904E6}" sibTransId="{4C4275AD-F9D9-483C-8F25-0907BAD4DFDF}"/>
    <dgm:cxn modelId="{4BB33664-E9B9-47FC-8BDF-49AB7957604F}" type="presOf" srcId="{98B1DC42-376B-48AF-8448-52E42469FE53}" destId="{43A29173-CD0D-40CB-A858-0B56613BDB2E}" srcOrd="0" destOrd="0" presId="urn:microsoft.com/office/officeart/2005/8/layout/radial5"/>
    <dgm:cxn modelId="{B97BDA7A-681B-46DD-9E3F-A5CC19838FFF}" type="presOf" srcId="{ECE759FB-2AC3-4043-BBB6-10B39E6904E6}" destId="{42BBC975-8B22-4BF3-AF22-3FCEE5C25323}" srcOrd="0" destOrd="0" presId="urn:microsoft.com/office/officeart/2005/8/layout/radial5"/>
    <dgm:cxn modelId="{DAAEAB8B-AB96-4110-BF18-702B32A6526E}" srcId="{33F1F178-D70B-4CA2-9321-A39060FFC9B4}" destId="{23AD35A4-A1FF-4516-8974-91D4305F3E81}" srcOrd="2" destOrd="0" parTransId="{C5994F09-E04F-4547-9E0B-73E5CD26C757}" sibTransId="{01197128-06CD-4EB2-B418-940D25633CB1}"/>
    <dgm:cxn modelId="{61D6758C-4F15-4BB2-A4F2-EF8DB0D80033}" srcId="{33F1F178-D70B-4CA2-9321-A39060FFC9B4}" destId="{8951D5EC-3AD8-436F-8BFB-A01A638DFFD1}" srcOrd="0" destOrd="0" parTransId="{1FD98E89-2330-4831-9D3F-BCE3B6903499}" sibTransId="{96EE3AB1-3D09-4AA6-947D-2431872C54BD}"/>
    <dgm:cxn modelId="{052CAA8E-8C19-44D7-99F3-D75D9493334D}" type="presOf" srcId="{12A80C79-67D4-48F3-85A4-22A8B54F1159}" destId="{5AB9AA24-99A2-4E72-A9DA-8327BC8A4F0E}" srcOrd="0" destOrd="0" presId="urn:microsoft.com/office/officeart/2005/8/layout/radial5"/>
    <dgm:cxn modelId="{A0931894-A8FD-45F0-9A08-3D3E185D17B9}" type="presOf" srcId="{D19A7FA0-986C-475F-9F27-8D2D91FDECCD}" destId="{7E2ED58B-C57E-4D8D-95AA-F0F21849022A}" srcOrd="1" destOrd="0" presId="urn:microsoft.com/office/officeart/2005/8/layout/radial5"/>
    <dgm:cxn modelId="{C9E530A4-BF2C-4BE8-BEFD-64215B81C893}" type="presOf" srcId="{DCF73D33-3A73-4E61-9BCF-4B7AE5369231}" destId="{15A21877-1E48-4604-BE45-50820E1A5432}" srcOrd="0" destOrd="0" presId="urn:microsoft.com/office/officeart/2005/8/layout/radial5"/>
    <dgm:cxn modelId="{88E41AA6-9348-4770-A114-CA5C43300C87}" type="presOf" srcId="{1FD98E89-2330-4831-9D3F-BCE3B6903499}" destId="{A88E303F-6BEB-4BF2-B417-7B50FA3715F9}" srcOrd="0" destOrd="0" presId="urn:microsoft.com/office/officeart/2005/8/layout/radial5"/>
    <dgm:cxn modelId="{294F25B1-7D8A-448B-B7DC-ED1749AA1315}" type="presOf" srcId="{EAB97317-2B86-4369-823D-8184A77DFB63}" destId="{B501ABF1-EA8A-49E2-88E8-E952CE9EF6A8}" srcOrd="0" destOrd="0" presId="urn:microsoft.com/office/officeart/2005/8/layout/radial5"/>
    <dgm:cxn modelId="{14B453B2-8F72-4272-9059-5D9A5D40036F}" type="presOf" srcId="{ECE759FB-2AC3-4043-BBB6-10B39E6904E6}" destId="{B15430DD-070F-425D-A3D7-65E6724389F0}" srcOrd="1" destOrd="0" presId="urn:microsoft.com/office/officeart/2005/8/layout/radial5"/>
    <dgm:cxn modelId="{521EA4C3-62D8-409C-B241-8BD3F5731FD9}" type="presOf" srcId="{23AD35A4-A1FF-4516-8974-91D4305F3E81}" destId="{BCE3843A-5792-4B16-9823-EFA46C196F71}" srcOrd="0" destOrd="0" presId="urn:microsoft.com/office/officeart/2005/8/layout/radial5"/>
    <dgm:cxn modelId="{55BE80C7-2343-4696-8968-CAC1F2B03FB4}" type="presOf" srcId="{8951D5EC-3AD8-436F-8BFB-A01A638DFFD1}" destId="{01180FC7-9FE3-4771-B6E1-4EF9B72CFDAD}" srcOrd="0" destOrd="0" presId="urn:microsoft.com/office/officeart/2005/8/layout/radial5"/>
    <dgm:cxn modelId="{DEF85BCF-C1F8-4F0B-8F8C-907059C67199}" type="presOf" srcId="{1FD98E89-2330-4831-9D3F-BCE3B6903499}" destId="{FE8DE8AA-E39F-44CC-B83B-2D2BA0FA814D}" srcOrd="1" destOrd="0" presId="urn:microsoft.com/office/officeart/2005/8/layout/radial5"/>
    <dgm:cxn modelId="{48A19DDA-BB88-4A6D-A51B-3A0F9D2456B4}" type="presOf" srcId="{D19A7FA0-986C-475F-9F27-8D2D91FDECCD}" destId="{BC32FFD1-14C0-4F78-9488-34FF3F9313EB}" srcOrd="0" destOrd="0" presId="urn:microsoft.com/office/officeart/2005/8/layout/radial5"/>
    <dgm:cxn modelId="{66E7BEDF-2324-43F8-AE0E-3A9036803D57}" type="presOf" srcId="{33F1F178-D70B-4CA2-9321-A39060FFC9B4}" destId="{65BDE849-104E-4F27-8856-C279D90307C8}" srcOrd="0" destOrd="0" presId="urn:microsoft.com/office/officeart/2005/8/layout/radial5"/>
    <dgm:cxn modelId="{D7D951E0-3B2A-456C-8C2E-66324CE37EE7}" type="presOf" srcId="{C5994F09-E04F-4547-9E0B-73E5CD26C757}" destId="{3798D306-EE60-4AC8-AE98-956C74FB0795}" srcOrd="1" destOrd="0" presId="urn:microsoft.com/office/officeart/2005/8/layout/radial5"/>
    <dgm:cxn modelId="{93A7BF49-850B-4D98-B80B-24A04F126C35}" type="presParOf" srcId="{B501ABF1-EA8A-49E2-88E8-E952CE9EF6A8}" destId="{65BDE849-104E-4F27-8856-C279D90307C8}" srcOrd="0" destOrd="0" presId="urn:microsoft.com/office/officeart/2005/8/layout/radial5"/>
    <dgm:cxn modelId="{3B8B2F86-AB13-43F3-93D5-66052C06A0C3}" type="presParOf" srcId="{B501ABF1-EA8A-49E2-88E8-E952CE9EF6A8}" destId="{A88E303F-6BEB-4BF2-B417-7B50FA3715F9}" srcOrd="1" destOrd="0" presId="urn:microsoft.com/office/officeart/2005/8/layout/radial5"/>
    <dgm:cxn modelId="{ACF90975-D2AF-4BA2-A2E3-BA9120DDEDEB}" type="presParOf" srcId="{A88E303F-6BEB-4BF2-B417-7B50FA3715F9}" destId="{FE8DE8AA-E39F-44CC-B83B-2D2BA0FA814D}" srcOrd="0" destOrd="0" presId="urn:microsoft.com/office/officeart/2005/8/layout/radial5"/>
    <dgm:cxn modelId="{2100DAA6-9CB8-459A-8542-D97A10102006}" type="presParOf" srcId="{B501ABF1-EA8A-49E2-88E8-E952CE9EF6A8}" destId="{01180FC7-9FE3-4771-B6E1-4EF9B72CFDAD}" srcOrd="2" destOrd="0" presId="urn:microsoft.com/office/officeart/2005/8/layout/radial5"/>
    <dgm:cxn modelId="{CF2BF291-06F2-4296-A044-B77A977A3723}" type="presParOf" srcId="{B501ABF1-EA8A-49E2-88E8-E952CE9EF6A8}" destId="{42BBC975-8B22-4BF3-AF22-3FCEE5C25323}" srcOrd="3" destOrd="0" presId="urn:microsoft.com/office/officeart/2005/8/layout/radial5"/>
    <dgm:cxn modelId="{5E05BEC3-AB3A-4448-BD9E-7AB05121E028}" type="presParOf" srcId="{42BBC975-8B22-4BF3-AF22-3FCEE5C25323}" destId="{B15430DD-070F-425D-A3D7-65E6724389F0}" srcOrd="0" destOrd="0" presId="urn:microsoft.com/office/officeart/2005/8/layout/radial5"/>
    <dgm:cxn modelId="{12E592B8-FC5B-4724-9735-C8CF5D10CBA3}" type="presParOf" srcId="{B501ABF1-EA8A-49E2-88E8-E952CE9EF6A8}" destId="{5AB9AA24-99A2-4E72-A9DA-8327BC8A4F0E}" srcOrd="4" destOrd="0" presId="urn:microsoft.com/office/officeart/2005/8/layout/radial5"/>
    <dgm:cxn modelId="{AB2CEF0D-EA58-419A-B042-58EDFC323CAC}" type="presParOf" srcId="{B501ABF1-EA8A-49E2-88E8-E952CE9EF6A8}" destId="{4B030FC7-63CA-46B1-AF77-48C497FFE9C1}" srcOrd="5" destOrd="0" presId="urn:microsoft.com/office/officeart/2005/8/layout/radial5"/>
    <dgm:cxn modelId="{4C51E5AE-7B4C-4889-B429-23E7AE08BD02}" type="presParOf" srcId="{4B030FC7-63CA-46B1-AF77-48C497FFE9C1}" destId="{3798D306-EE60-4AC8-AE98-956C74FB0795}" srcOrd="0" destOrd="0" presId="urn:microsoft.com/office/officeart/2005/8/layout/radial5"/>
    <dgm:cxn modelId="{CC566F96-5155-40AA-AA6F-5DC4D0352EB8}" type="presParOf" srcId="{B501ABF1-EA8A-49E2-88E8-E952CE9EF6A8}" destId="{BCE3843A-5792-4B16-9823-EFA46C196F71}" srcOrd="6" destOrd="0" presId="urn:microsoft.com/office/officeart/2005/8/layout/radial5"/>
    <dgm:cxn modelId="{9217C150-F645-472F-8CCA-ED5244317583}" type="presParOf" srcId="{B501ABF1-EA8A-49E2-88E8-E952CE9EF6A8}" destId="{BC32FFD1-14C0-4F78-9488-34FF3F9313EB}" srcOrd="7" destOrd="0" presId="urn:microsoft.com/office/officeart/2005/8/layout/radial5"/>
    <dgm:cxn modelId="{FF3A73E3-8B78-4F2F-AC2C-D8B838634493}" type="presParOf" srcId="{BC32FFD1-14C0-4F78-9488-34FF3F9313EB}" destId="{7E2ED58B-C57E-4D8D-95AA-F0F21849022A}" srcOrd="0" destOrd="0" presId="urn:microsoft.com/office/officeart/2005/8/layout/radial5"/>
    <dgm:cxn modelId="{83137C3E-9FF8-45FA-A6AE-CD75B2F0EF7F}" type="presParOf" srcId="{B501ABF1-EA8A-49E2-88E8-E952CE9EF6A8}" destId="{43A29173-CD0D-40CB-A858-0B56613BDB2E}" srcOrd="8" destOrd="0" presId="urn:microsoft.com/office/officeart/2005/8/layout/radial5"/>
    <dgm:cxn modelId="{20ADF193-851D-4EE9-B15C-E27DDC8497CB}" type="presParOf" srcId="{B501ABF1-EA8A-49E2-88E8-E952CE9EF6A8}" destId="{15A21877-1E48-4604-BE45-50820E1A5432}" srcOrd="9" destOrd="0" presId="urn:microsoft.com/office/officeart/2005/8/layout/radial5"/>
    <dgm:cxn modelId="{9CD2720E-9C3B-4B87-996B-62D4E91E0546}" type="presParOf" srcId="{15A21877-1E48-4604-BE45-50820E1A5432}" destId="{1DA08E8C-649C-4AAC-8FA3-33828F3D84A1}" srcOrd="0" destOrd="0" presId="urn:microsoft.com/office/officeart/2005/8/layout/radial5"/>
    <dgm:cxn modelId="{DD6C35D9-7ACA-40AD-947F-3A2D9692711B}" type="presParOf" srcId="{B501ABF1-EA8A-49E2-88E8-E952CE9EF6A8}" destId="{0FA6C125-1A9E-4355-9B6D-269079AADB98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D779CC-CBA2-4737-9D5A-44A113B9883B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FD15084-E762-4673-8F7A-ED49EF583FA8}">
      <dgm:prSet phldrT="[Text]"/>
      <dgm:spPr/>
      <dgm:t>
        <a:bodyPr/>
        <a:lstStyle/>
        <a:p>
          <a:r>
            <a:rPr lang="es-CO" dirty="0"/>
            <a:t>Conductores</a:t>
          </a:r>
        </a:p>
      </dgm:t>
    </dgm:pt>
    <dgm:pt modelId="{876C8600-4965-4647-8713-16323D8D5F3A}" type="parTrans" cxnId="{90073EB2-C5E4-4CD8-94FB-D5230B63B97A}">
      <dgm:prSet/>
      <dgm:spPr/>
      <dgm:t>
        <a:bodyPr/>
        <a:lstStyle/>
        <a:p>
          <a:endParaRPr lang="es-CO"/>
        </a:p>
      </dgm:t>
    </dgm:pt>
    <dgm:pt modelId="{768EEEFF-ABD9-4B02-992C-1A01ECD9DDDC}" type="sibTrans" cxnId="{90073EB2-C5E4-4CD8-94FB-D5230B63B97A}">
      <dgm:prSet/>
      <dgm:spPr/>
      <dgm:t>
        <a:bodyPr/>
        <a:lstStyle/>
        <a:p>
          <a:endParaRPr lang="es-CO"/>
        </a:p>
      </dgm:t>
    </dgm:pt>
    <dgm:pt modelId="{34115245-4F13-4309-9B02-32985C33E15D}">
      <dgm:prSet phldrT="[Text]"/>
      <dgm:spPr/>
      <dgm:t>
        <a:bodyPr/>
        <a:lstStyle/>
        <a:p>
          <a:r>
            <a:rPr lang="es-CO" dirty="0"/>
            <a:t>Buscar zona mas solicitada</a:t>
          </a:r>
        </a:p>
      </dgm:t>
    </dgm:pt>
    <dgm:pt modelId="{84259A31-0E41-455F-A3EB-5670C73E3D9C}" type="parTrans" cxnId="{0245E6FD-386C-47C9-A938-12A4C4E9AFD0}">
      <dgm:prSet/>
      <dgm:spPr/>
      <dgm:t>
        <a:bodyPr/>
        <a:lstStyle/>
        <a:p>
          <a:endParaRPr lang="es-CO"/>
        </a:p>
      </dgm:t>
    </dgm:pt>
    <dgm:pt modelId="{0A63C906-AB1A-41C5-8C92-813E40033D35}" type="sibTrans" cxnId="{0245E6FD-386C-47C9-A938-12A4C4E9AFD0}">
      <dgm:prSet/>
      <dgm:spPr/>
      <dgm:t>
        <a:bodyPr/>
        <a:lstStyle/>
        <a:p>
          <a:endParaRPr lang="es-CO"/>
        </a:p>
      </dgm:t>
    </dgm:pt>
    <dgm:pt modelId="{D729E090-8EA1-45CE-BB64-639509633D5A}">
      <dgm:prSet phldrT="[Text]"/>
      <dgm:spPr/>
      <dgm:t>
        <a:bodyPr/>
        <a:lstStyle/>
        <a:p>
          <a:r>
            <a:rPr lang="es-CO" dirty="0"/>
            <a:t>Carreras mas costosas</a:t>
          </a:r>
        </a:p>
      </dgm:t>
    </dgm:pt>
    <dgm:pt modelId="{A22A5207-7AFF-490B-856D-364F0315C152}" type="parTrans" cxnId="{EB366DB3-F9D7-462B-9C86-365CBED137BA}">
      <dgm:prSet/>
      <dgm:spPr/>
      <dgm:t>
        <a:bodyPr/>
        <a:lstStyle/>
        <a:p>
          <a:endParaRPr lang="es-CO"/>
        </a:p>
      </dgm:t>
    </dgm:pt>
    <dgm:pt modelId="{D27D45D3-D243-4449-91DC-741496B7BF52}" type="sibTrans" cxnId="{EB366DB3-F9D7-462B-9C86-365CBED137BA}">
      <dgm:prSet/>
      <dgm:spPr/>
      <dgm:t>
        <a:bodyPr/>
        <a:lstStyle/>
        <a:p>
          <a:endParaRPr lang="es-CO"/>
        </a:p>
      </dgm:t>
    </dgm:pt>
    <dgm:pt modelId="{595814EC-C71B-47C0-A49B-A1CF800A401C}">
      <dgm:prSet phldrT="[Text]"/>
      <dgm:spPr/>
      <dgm:t>
        <a:bodyPr/>
        <a:lstStyle/>
        <a:p>
          <a:r>
            <a:rPr lang="es-CO" dirty="0"/>
            <a:t>Usuarios</a:t>
          </a:r>
        </a:p>
      </dgm:t>
    </dgm:pt>
    <dgm:pt modelId="{EF5521C7-A140-4A3B-9AB0-D73094416B46}" type="parTrans" cxnId="{A97C6BE7-3B6B-48CE-AA92-D558DF384016}">
      <dgm:prSet/>
      <dgm:spPr/>
      <dgm:t>
        <a:bodyPr/>
        <a:lstStyle/>
        <a:p>
          <a:endParaRPr lang="es-CO"/>
        </a:p>
      </dgm:t>
    </dgm:pt>
    <dgm:pt modelId="{924F1F64-7F65-42E1-A625-D8CA13F4755A}" type="sibTrans" cxnId="{A97C6BE7-3B6B-48CE-AA92-D558DF384016}">
      <dgm:prSet/>
      <dgm:spPr/>
      <dgm:t>
        <a:bodyPr/>
        <a:lstStyle/>
        <a:p>
          <a:endParaRPr lang="es-CO"/>
        </a:p>
      </dgm:t>
    </dgm:pt>
    <dgm:pt modelId="{BE066CFB-021A-4285-8AB2-E45CB4DF0636}">
      <dgm:prSet phldrT="[Text]"/>
      <dgm:spPr/>
      <dgm:t>
        <a:bodyPr/>
        <a:lstStyle/>
        <a:p>
          <a:r>
            <a:rPr lang="es-CO" dirty="0"/>
            <a:t>Servicio mas económico</a:t>
          </a:r>
        </a:p>
      </dgm:t>
    </dgm:pt>
    <dgm:pt modelId="{5D853B7E-6172-4831-BA9D-788C3A1155C0}" type="parTrans" cxnId="{F88BAC67-D93D-49BE-BA87-FEB0C19AFCDA}">
      <dgm:prSet/>
      <dgm:spPr/>
      <dgm:t>
        <a:bodyPr/>
        <a:lstStyle/>
        <a:p>
          <a:endParaRPr lang="es-CO"/>
        </a:p>
      </dgm:t>
    </dgm:pt>
    <dgm:pt modelId="{A2CB1FFB-4975-4415-87E0-6712EACDADFD}" type="sibTrans" cxnId="{F88BAC67-D93D-49BE-BA87-FEB0C19AFCDA}">
      <dgm:prSet/>
      <dgm:spPr/>
      <dgm:t>
        <a:bodyPr/>
        <a:lstStyle/>
        <a:p>
          <a:endParaRPr lang="es-CO"/>
        </a:p>
      </dgm:t>
    </dgm:pt>
    <dgm:pt modelId="{DD92E310-6D5D-4C4C-81E0-740A7911ABBD}">
      <dgm:prSet phldrT="[Text]"/>
      <dgm:spPr/>
      <dgm:t>
        <a:bodyPr/>
        <a:lstStyle/>
        <a:p>
          <a:r>
            <a:rPr lang="es-CO" dirty="0"/>
            <a:t>Seleccionar aplicaciones asociadas al usuario</a:t>
          </a:r>
        </a:p>
      </dgm:t>
    </dgm:pt>
    <dgm:pt modelId="{FF85E1A8-C3F1-41D3-8307-221D94E694AE}" type="parTrans" cxnId="{902FEF48-865C-4179-8BB9-7DFACFF09B2E}">
      <dgm:prSet/>
      <dgm:spPr/>
      <dgm:t>
        <a:bodyPr/>
        <a:lstStyle/>
        <a:p>
          <a:endParaRPr lang="es-CO"/>
        </a:p>
      </dgm:t>
    </dgm:pt>
    <dgm:pt modelId="{3E7A5073-5D50-45D4-9E27-FCBCA14B905E}" type="sibTrans" cxnId="{902FEF48-865C-4179-8BB9-7DFACFF09B2E}">
      <dgm:prSet/>
      <dgm:spPr/>
      <dgm:t>
        <a:bodyPr/>
        <a:lstStyle/>
        <a:p>
          <a:endParaRPr lang="es-CO"/>
        </a:p>
      </dgm:t>
    </dgm:pt>
    <dgm:pt modelId="{D35F8B6D-2D04-4F3C-A380-206821644F62}">
      <dgm:prSet phldrT="[Text]"/>
      <dgm:spPr/>
      <dgm:t>
        <a:bodyPr/>
        <a:lstStyle/>
        <a:p>
          <a:r>
            <a:rPr lang="es-CO" dirty="0"/>
            <a:t>Filtro destino</a:t>
          </a:r>
        </a:p>
      </dgm:t>
    </dgm:pt>
    <dgm:pt modelId="{8E845DB1-9395-46E9-A5CB-23981F0A29E8}" type="parTrans" cxnId="{91CFAA15-BFDB-4AF2-84F9-83082EDA646C}">
      <dgm:prSet/>
      <dgm:spPr/>
      <dgm:t>
        <a:bodyPr/>
        <a:lstStyle/>
        <a:p>
          <a:endParaRPr lang="es-CO"/>
        </a:p>
      </dgm:t>
    </dgm:pt>
    <dgm:pt modelId="{A3125851-66AE-4215-BA5A-C0E753C43386}" type="sibTrans" cxnId="{91CFAA15-BFDB-4AF2-84F9-83082EDA646C}">
      <dgm:prSet/>
      <dgm:spPr/>
      <dgm:t>
        <a:bodyPr/>
        <a:lstStyle/>
        <a:p>
          <a:endParaRPr lang="es-CO"/>
        </a:p>
      </dgm:t>
    </dgm:pt>
    <dgm:pt modelId="{10C6C3C2-0BF0-4A32-8BF1-2EA9A15487EC}">
      <dgm:prSet phldrT="[Text]"/>
      <dgm:spPr/>
      <dgm:t>
        <a:bodyPr/>
        <a:lstStyle/>
        <a:p>
          <a:r>
            <a:rPr lang="es-CO" dirty="0"/>
            <a:t>Filtro menor recorrido</a:t>
          </a:r>
        </a:p>
      </dgm:t>
    </dgm:pt>
    <dgm:pt modelId="{974CAD39-270E-4596-B70B-67183882C149}" type="parTrans" cxnId="{2A09D904-70D3-4BD3-B919-3B4AD3B16F08}">
      <dgm:prSet/>
      <dgm:spPr/>
      <dgm:t>
        <a:bodyPr/>
        <a:lstStyle/>
        <a:p>
          <a:endParaRPr lang="es-CO"/>
        </a:p>
      </dgm:t>
    </dgm:pt>
    <dgm:pt modelId="{D4B85501-B5DE-4024-9AA2-3497D7A3B5E5}" type="sibTrans" cxnId="{2A09D904-70D3-4BD3-B919-3B4AD3B16F08}">
      <dgm:prSet/>
      <dgm:spPr/>
      <dgm:t>
        <a:bodyPr/>
        <a:lstStyle/>
        <a:p>
          <a:endParaRPr lang="es-CO"/>
        </a:p>
      </dgm:t>
    </dgm:pt>
    <dgm:pt modelId="{46955191-0D73-47E3-9B3D-BB4C51FC73D2}">
      <dgm:prSet phldrT="[Text]"/>
      <dgm:spPr/>
      <dgm:t>
        <a:bodyPr/>
        <a:lstStyle/>
        <a:p>
          <a:r>
            <a:rPr lang="es-CO" dirty="0"/>
            <a:t>Servicio mas rápido</a:t>
          </a:r>
        </a:p>
      </dgm:t>
    </dgm:pt>
    <dgm:pt modelId="{00B8089A-365D-4981-AE7B-97CEE4A5F059}" type="parTrans" cxnId="{37781638-FAF5-4494-9920-174C5D2C3A42}">
      <dgm:prSet/>
      <dgm:spPr/>
      <dgm:t>
        <a:bodyPr/>
        <a:lstStyle/>
        <a:p>
          <a:endParaRPr lang="es-CO"/>
        </a:p>
      </dgm:t>
    </dgm:pt>
    <dgm:pt modelId="{907AEBB5-9758-49F2-91BF-08D32BAD013E}" type="sibTrans" cxnId="{37781638-FAF5-4494-9920-174C5D2C3A42}">
      <dgm:prSet/>
      <dgm:spPr/>
      <dgm:t>
        <a:bodyPr/>
        <a:lstStyle/>
        <a:p>
          <a:endParaRPr lang="es-CO"/>
        </a:p>
      </dgm:t>
    </dgm:pt>
    <dgm:pt modelId="{630AC42D-6EB1-4BCC-8580-0D6E5834E0EC}">
      <dgm:prSet phldrT="[Text]"/>
      <dgm:spPr/>
      <dgm:t>
        <a:bodyPr/>
        <a:lstStyle/>
        <a:p>
          <a:r>
            <a:rPr lang="es-CO" dirty="0" err="1"/>
            <a:t>Eci</a:t>
          </a:r>
          <a:r>
            <a:rPr lang="es-CO" dirty="0"/>
            <a:t> </a:t>
          </a:r>
          <a:r>
            <a:rPr lang="es-CO" dirty="0" err="1"/>
            <a:t>Wheels</a:t>
          </a:r>
          <a:endParaRPr lang="es-CO" dirty="0"/>
        </a:p>
      </dgm:t>
    </dgm:pt>
    <dgm:pt modelId="{5FE935EE-1F45-44DC-ACFC-BEA98115E63E}" type="parTrans" cxnId="{7BF73D7F-44C0-43BE-BCA6-B22E385F1B9F}">
      <dgm:prSet/>
      <dgm:spPr/>
      <dgm:t>
        <a:bodyPr/>
        <a:lstStyle/>
        <a:p>
          <a:endParaRPr lang="es-CO"/>
        </a:p>
      </dgm:t>
    </dgm:pt>
    <dgm:pt modelId="{0C0D1D40-B42F-413E-B786-126A9D1FE051}" type="sibTrans" cxnId="{7BF73D7F-44C0-43BE-BCA6-B22E385F1B9F}">
      <dgm:prSet/>
      <dgm:spPr/>
      <dgm:t>
        <a:bodyPr/>
        <a:lstStyle/>
        <a:p>
          <a:endParaRPr lang="es-CO"/>
        </a:p>
      </dgm:t>
    </dgm:pt>
    <dgm:pt modelId="{44C66290-FA6E-4D52-992E-5DF4EA105729}">
      <dgm:prSet phldrT="[Text]"/>
      <dgm:spPr/>
      <dgm:t>
        <a:bodyPr/>
        <a:lstStyle/>
        <a:p>
          <a:r>
            <a:rPr lang="es-CO" dirty="0"/>
            <a:t>observar los vehículos de los estudiantes inscritos al </a:t>
          </a:r>
          <a:r>
            <a:rPr lang="en-US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Synchdrive</a:t>
          </a:r>
          <a:endParaRPr lang="es-CO" dirty="0">
            <a:solidFill>
              <a:schemeClr val="bg1"/>
            </a:solidFill>
          </a:endParaRPr>
        </a:p>
      </dgm:t>
    </dgm:pt>
    <dgm:pt modelId="{F4CED87A-EBAD-4B52-89B4-80C395BBD8DD}" type="parTrans" cxnId="{E4C3E52B-E7D7-4A1C-9CD8-700475917408}">
      <dgm:prSet/>
      <dgm:spPr/>
      <dgm:t>
        <a:bodyPr/>
        <a:lstStyle/>
        <a:p>
          <a:endParaRPr lang="es-CO"/>
        </a:p>
      </dgm:t>
    </dgm:pt>
    <dgm:pt modelId="{920D7125-905D-467E-A5A5-C75B59BEE5D5}" type="sibTrans" cxnId="{E4C3E52B-E7D7-4A1C-9CD8-700475917408}">
      <dgm:prSet/>
      <dgm:spPr/>
      <dgm:t>
        <a:bodyPr/>
        <a:lstStyle/>
        <a:p>
          <a:endParaRPr lang="es-CO"/>
        </a:p>
      </dgm:t>
    </dgm:pt>
    <dgm:pt modelId="{7CDED881-0E9C-45FB-B57B-647623D81FE1}">
      <dgm:prSet phldrT="[Text]"/>
      <dgm:spPr/>
      <dgm:t>
        <a:bodyPr/>
        <a:lstStyle/>
        <a:p>
          <a:endParaRPr lang="es-CO" dirty="0">
            <a:solidFill>
              <a:schemeClr val="bg1"/>
            </a:solidFill>
          </a:endParaRPr>
        </a:p>
      </dgm:t>
    </dgm:pt>
    <dgm:pt modelId="{A3F88C32-4020-4757-A7C6-949828420872}" type="parTrans" cxnId="{8828394D-4D64-4FE6-9C77-107A307CB067}">
      <dgm:prSet/>
      <dgm:spPr/>
      <dgm:t>
        <a:bodyPr/>
        <a:lstStyle/>
        <a:p>
          <a:endParaRPr lang="es-CO"/>
        </a:p>
      </dgm:t>
    </dgm:pt>
    <dgm:pt modelId="{0F982DC2-941B-4D18-A54F-110A2604668F}" type="sibTrans" cxnId="{8828394D-4D64-4FE6-9C77-107A307CB067}">
      <dgm:prSet/>
      <dgm:spPr/>
      <dgm:t>
        <a:bodyPr/>
        <a:lstStyle/>
        <a:p>
          <a:endParaRPr lang="es-CO"/>
        </a:p>
      </dgm:t>
    </dgm:pt>
    <dgm:pt modelId="{95862CB3-6737-45B9-AABB-D5EF7C49BDB6}">
      <dgm:prSet phldrT="[Text]"/>
      <dgm:spPr/>
      <dgm:t>
        <a:bodyPr/>
        <a:lstStyle/>
        <a:p>
          <a:r>
            <a:rPr lang="es-CO" dirty="0">
              <a:solidFill>
                <a:schemeClr val="bg1"/>
              </a:solidFill>
            </a:rPr>
            <a:t>Comunicarse con los estudiantes que dispongan del servicio</a:t>
          </a:r>
        </a:p>
      </dgm:t>
    </dgm:pt>
    <dgm:pt modelId="{BB4552E0-A04B-42F2-9B76-6C06F7EAE3A8}" type="parTrans" cxnId="{7D384645-9CE5-4B27-976B-5EF2E504CA53}">
      <dgm:prSet/>
      <dgm:spPr/>
      <dgm:t>
        <a:bodyPr/>
        <a:lstStyle/>
        <a:p>
          <a:endParaRPr lang="es-CO"/>
        </a:p>
      </dgm:t>
    </dgm:pt>
    <dgm:pt modelId="{5746F0E7-44AC-41AD-90A9-E29770FF6664}" type="sibTrans" cxnId="{7D384645-9CE5-4B27-976B-5EF2E504CA53}">
      <dgm:prSet/>
      <dgm:spPr/>
      <dgm:t>
        <a:bodyPr/>
        <a:lstStyle/>
        <a:p>
          <a:endParaRPr lang="es-CO"/>
        </a:p>
      </dgm:t>
    </dgm:pt>
    <dgm:pt modelId="{70D7B24D-0601-4B83-94F0-630771D9909E}">
      <dgm:prSet phldrT="[Text]"/>
      <dgm:spPr/>
      <dgm:t>
        <a:bodyPr/>
        <a:lstStyle/>
        <a:p>
          <a:r>
            <a:rPr lang="es-CO" dirty="0"/>
            <a:t>Servicio mas cercano </a:t>
          </a:r>
        </a:p>
      </dgm:t>
    </dgm:pt>
    <dgm:pt modelId="{33F5E6E1-D49C-4C26-AF50-738A6BB6E969}" type="parTrans" cxnId="{F8290668-9A91-4207-AD0C-8FA444134DB7}">
      <dgm:prSet/>
      <dgm:spPr/>
      <dgm:t>
        <a:bodyPr/>
        <a:lstStyle/>
        <a:p>
          <a:endParaRPr lang="es-CO"/>
        </a:p>
      </dgm:t>
    </dgm:pt>
    <dgm:pt modelId="{145FB908-5A5F-4DD7-A189-30D08C8ED5B0}" type="sibTrans" cxnId="{F8290668-9A91-4207-AD0C-8FA444134DB7}">
      <dgm:prSet/>
      <dgm:spPr/>
      <dgm:t>
        <a:bodyPr/>
        <a:lstStyle/>
        <a:p>
          <a:endParaRPr lang="es-CO"/>
        </a:p>
      </dgm:t>
    </dgm:pt>
    <dgm:pt modelId="{3681A524-B0F5-4F67-9BF5-8BB698D7A21E}">
      <dgm:prSet phldrT="[Text]"/>
      <dgm:spPr/>
      <dgm:t>
        <a:bodyPr/>
        <a:lstStyle/>
        <a:p>
          <a:r>
            <a:rPr lang="es-CO" dirty="0"/>
            <a:t>Servicio mas cerca</a:t>
          </a:r>
        </a:p>
      </dgm:t>
    </dgm:pt>
    <dgm:pt modelId="{4F00D8FB-CDA8-4F2D-BE01-D8F0513216D5}" type="parTrans" cxnId="{5A7784A5-B8C4-4A32-ACFF-C55D621F5B7A}">
      <dgm:prSet/>
      <dgm:spPr/>
      <dgm:t>
        <a:bodyPr/>
        <a:lstStyle/>
        <a:p>
          <a:endParaRPr lang="es-CO"/>
        </a:p>
      </dgm:t>
    </dgm:pt>
    <dgm:pt modelId="{48E3874E-65E6-498B-9771-A58C10887592}" type="sibTrans" cxnId="{5A7784A5-B8C4-4A32-ACFF-C55D621F5B7A}">
      <dgm:prSet/>
      <dgm:spPr/>
      <dgm:t>
        <a:bodyPr/>
        <a:lstStyle/>
        <a:p>
          <a:endParaRPr lang="es-CO"/>
        </a:p>
      </dgm:t>
    </dgm:pt>
    <dgm:pt modelId="{A83F9676-E87A-426F-986B-1D4F01ADBBE8}">
      <dgm:prSet/>
      <dgm:spPr/>
      <dgm:t>
        <a:bodyPr/>
        <a:lstStyle/>
        <a:p>
          <a:r>
            <a:rPr lang="es-CO" dirty="0"/>
            <a:t>Filtro de auto y cantidad de asientos</a:t>
          </a:r>
        </a:p>
      </dgm:t>
    </dgm:pt>
    <dgm:pt modelId="{B41192FF-DF6B-44D4-981F-3636EF7E2E15}" type="parTrans" cxnId="{59B275A3-4156-4352-9897-905D03C9FD02}">
      <dgm:prSet/>
      <dgm:spPr/>
      <dgm:t>
        <a:bodyPr/>
        <a:lstStyle/>
        <a:p>
          <a:endParaRPr lang="es-CO"/>
        </a:p>
      </dgm:t>
    </dgm:pt>
    <dgm:pt modelId="{635CF6B8-38BD-46A7-AC0A-88B7310442BF}" type="sibTrans" cxnId="{59B275A3-4156-4352-9897-905D03C9FD02}">
      <dgm:prSet/>
      <dgm:spPr/>
      <dgm:t>
        <a:bodyPr/>
        <a:lstStyle/>
        <a:p>
          <a:endParaRPr lang="es-CO"/>
        </a:p>
      </dgm:t>
    </dgm:pt>
    <dgm:pt modelId="{738CEC35-FD4F-4F73-99F5-5F10D4889226}" type="pres">
      <dgm:prSet presAssocID="{58D779CC-CBA2-4737-9D5A-44A113B9883B}" presName="linearFlow" presStyleCnt="0">
        <dgm:presLayoutVars>
          <dgm:dir/>
          <dgm:animLvl val="lvl"/>
          <dgm:resizeHandles/>
        </dgm:presLayoutVars>
      </dgm:prSet>
      <dgm:spPr/>
    </dgm:pt>
    <dgm:pt modelId="{FDD24583-C2B8-4BE8-A4BF-E04B56DB0406}" type="pres">
      <dgm:prSet presAssocID="{FFD15084-E762-4673-8F7A-ED49EF583FA8}" presName="compositeNode" presStyleCnt="0">
        <dgm:presLayoutVars>
          <dgm:bulletEnabled val="1"/>
        </dgm:presLayoutVars>
      </dgm:prSet>
      <dgm:spPr/>
    </dgm:pt>
    <dgm:pt modelId="{F362C310-81B8-4067-8C04-92B05EC285CE}" type="pres">
      <dgm:prSet presAssocID="{FFD15084-E762-4673-8F7A-ED49EF583FA8}" presName="imag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AE59C443-A9CC-4D54-A3E4-1600960CD015}" type="pres">
      <dgm:prSet presAssocID="{FFD15084-E762-4673-8F7A-ED49EF583FA8}" presName="childNode" presStyleLbl="node1" presStyleIdx="0" presStyleCnt="3">
        <dgm:presLayoutVars>
          <dgm:bulletEnabled val="1"/>
        </dgm:presLayoutVars>
      </dgm:prSet>
      <dgm:spPr/>
    </dgm:pt>
    <dgm:pt modelId="{165D0192-E26F-4B71-B34C-05BB336717EE}" type="pres">
      <dgm:prSet presAssocID="{FFD15084-E762-4673-8F7A-ED49EF583FA8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6ECE3A01-0660-4244-AF54-16BCA490D334}" type="pres">
      <dgm:prSet presAssocID="{768EEEFF-ABD9-4B02-992C-1A01ECD9DDDC}" presName="sibTrans" presStyleCnt="0"/>
      <dgm:spPr/>
    </dgm:pt>
    <dgm:pt modelId="{58C1D4BD-2F01-4600-87E6-3B3409B5E2ED}" type="pres">
      <dgm:prSet presAssocID="{595814EC-C71B-47C0-A49B-A1CF800A401C}" presName="compositeNode" presStyleCnt="0">
        <dgm:presLayoutVars>
          <dgm:bulletEnabled val="1"/>
        </dgm:presLayoutVars>
      </dgm:prSet>
      <dgm:spPr/>
    </dgm:pt>
    <dgm:pt modelId="{F727F8C3-97E0-46E3-8BA1-6BEA7BFA5550}" type="pres">
      <dgm:prSet presAssocID="{595814EC-C71B-47C0-A49B-A1CF800A401C}" presName="imag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</dgm:spPr>
    </dgm:pt>
    <dgm:pt modelId="{5BB6BC7E-D3BC-4903-8FC5-345D688A8428}" type="pres">
      <dgm:prSet presAssocID="{595814EC-C71B-47C0-A49B-A1CF800A401C}" presName="childNode" presStyleLbl="node1" presStyleIdx="1" presStyleCnt="3">
        <dgm:presLayoutVars>
          <dgm:bulletEnabled val="1"/>
        </dgm:presLayoutVars>
      </dgm:prSet>
      <dgm:spPr/>
    </dgm:pt>
    <dgm:pt modelId="{1E559B11-D361-4CE3-B5C2-161829BBE844}" type="pres">
      <dgm:prSet presAssocID="{595814EC-C71B-47C0-A49B-A1CF800A401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877B821E-4BEB-46B2-A1BC-73034BD9C648}" type="pres">
      <dgm:prSet presAssocID="{924F1F64-7F65-42E1-A625-D8CA13F4755A}" presName="sibTrans" presStyleCnt="0"/>
      <dgm:spPr/>
    </dgm:pt>
    <dgm:pt modelId="{759BB18A-5B2D-4CEF-9D6A-88D30CB10D89}" type="pres">
      <dgm:prSet presAssocID="{630AC42D-6EB1-4BCC-8580-0D6E5834E0EC}" presName="compositeNode" presStyleCnt="0">
        <dgm:presLayoutVars>
          <dgm:bulletEnabled val="1"/>
        </dgm:presLayoutVars>
      </dgm:prSet>
      <dgm:spPr/>
    </dgm:pt>
    <dgm:pt modelId="{B242DFCD-455B-418B-8693-54E2598E24DD}" type="pres">
      <dgm:prSet presAssocID="{630AC42D-6EB1-4BCC-8580-0D6E5834E0EC}" presName="image" presStyleLbl="fgImgPlace1" presStyleIdx="2" presStyleCnt="3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1000" r="-71000"/>
          </a:stretch>
        </a:blipFill>
      </dgm:spPr>
    </dgm:pt>
    <dgm:pt modelId="{C096008C-9435-4B5C-95D5-54576FF76771}" type="pres">
      <dgm:prSet presAssocID="{630AC42D-6EB1-4BCC-8580-0D6E5834E0EC}" presName="childNode" presStyleLbl="node1" presStyleIdx="2" presStyleCnt="3">
        <dgm:presLayoutVars>
          <dgm:bulletEnabled val="1"/>
        </dgm:presLayoutVars>
      </dgm:prSet>
      <dgm:spPr/>
    </dgm:pt>
    <dgm:pt modelId="{6D749D58-097A-47BE-966C-93B00441EB7A}" type="pres">
      <dgm:prSet presAssocID="{630AC42D-6EB1-4BCC-8580-0D6E5834E0EC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2A09D904-70D3-4BD3-B919-3B4AD3B16F08}" srcId="{FFD15084-E762-4673-8F7A-ED49EF583FA8}" destId="{10C6C3C2-0BF0-4A32-8BF1-2EA9A15487EC}" srcOrd="3" destOrd="0" parTransId="{974CAD39-270E-4596-B70B-67183882C149}" sibTransId="{D4B85501-B5DE-4024-9AA2-3497D7A3B5E5}"/>
    <dgm:cxn modelId="{91CFAA15-BFDB-4AF2-84F9-83082EDA646C}" srcId="{FFD15084-E762-4673-8F7A-ED49EF583FA8}" destId="{D35F8B6D-2D04-4F3C-A380-206821644F62}" srcOrd="2" destOrd="0" parTransId="{8E845DB1-9395-46E9-A5CB-23981F0A29E8}" sibTransId="{A3125851-66AE-4215-BA5A-C0E753C43386}"/>
    <dgm:cxn modelId="{91E51419-68C1-43C6-BAFA-A264B4A3B0E9}" type="presOf" srcId="{A83F9676-E87A-426F-986B-1D4F01ADBBE8}" destId="{5BB6BC7E-D3BC-4903-8FC5-345D688A8428}" srcOrd="0" destOrd="4" presId="urn:microsoft.com/office/officeart/2005/8/layout/hList2"/>
    <dgm:cxn modelId="{F8821C20-775A-4BAC-A0D4-43877E952779}" type="presOf" srcId="{D729E090-8EA1-45CE-BB64-639509633D5A}" destId="{AE59C443-A9CC-4D54-A3E4-1600960CD015}" srcOrd="0" destOrd="1" presId="urn:microsoft.com/office/officeart/2005/8/layout/hList2"/>
    <dgm:cxn modelId="{3E884B25-C389-47B6-9BD2-59337E00BA22}" type="presOf" srcId="{BE066CFB-021A-4285-8AB2-E45CB4DF0636}" destId="{5BB6BC7E-D3BC-4903-8FC5-345D688A8428}" srcOrd="0" destOrd="0" presId="urn:microsoft.com/office/officeart/2005/8/layout/hList2"/>
    <dgm:cxn modelId="{6D345A27-00BB-4708-BEB9-457DE9E46EEE}" type="presOf" srcId="{46955191-0D73-47E3-9B3D-BB4C51FC73D2}" destId="{5BB6BC7E-D3BC-4903-8FC5-345D688A8428}" srcOrd="0" destOrd="2" presId="urn:microsoft.com/office/officeart/2005/8/layout/hList2"/>
    <dgm:cxn modelId="{E4C3E52B-E7D7-4A1C-9CD8-700475917408}" srcId="{630AC42D-6EB1-4BCC-8580-0D6E5834E0EC}" destId="{44C66290-FA6E-4D52-992E-5DF4EA105729}" srcOrd="0" destOrd="0" parTransId="{F4CED87A-EBAD-4B52-89B4-80C395BBD8DD}" sibTransId="{920D7125-905D-467E-A5A5-C75B59BEE5D5}"/>
    <dgm:cxn modelId="{37781638-FAF5-4494-9920-174C5D2C3A42}" srcId="{595814EC-C71B-47C0-A49B-A1CF800A401C}" destId="{46955191-0D73-47E3-9B3D-BB4C51FC73D2}" srcOrd="2" destOrd="0" parTransId="{00B8089A-365D-4981-AE7B-97CEE4A5F059}" sibTransId="{907AEBB5-9758-49F2-91BF-08D32BAD013E}"/>
    <dgm:cxn modelId="{4045CF40-8FCB-4A53-B921-C06F3BE68D39}" type="presOf" srcId="{44C66290-FA6E-4D52-992E-5DF4EA105729}" destId="{C096008C-9435-4B5C-95D5-54576FF76771}" srcOrd="0" destOrd="0" presId="urn:microsoft.com/office/officeart/2005/8/layout/hList2"/>
    <dgm:cxn modelId="{B26EF241-FC10-4BC0-A9A8-8574C47D33BD}" type="presOf" srcId="{58D779CC-CBA2-4737-9D5A-44A113B9883B}" destId="{738CEC35-FD4F-4F73-99F5-5F10D4889226}" srcOrd="0" destOrd="0" presId="urn:microsoft.com/office/officeart/2005/8/layout/hList2"/>
    <dgm:cxn modelId="{7D384645-9CE5-4B27-976B-5EF2E504CA53}" srcId="{630AC42D-6EB1-4BCC-8580-0D6E5834E0EC}" destId="{95862CB3-6737-45B9-AABB-D5EF7C49BDB6}" srcOrd="1" destOrd="0" parTransId="{BB4552E0-A04B-42F2-9B76-6C06F7EAE3A8}" sibTransId="{5746F0E7-44AC-41AD-90A9-E29770FF6664}"/>
    <dgm:cxn modelId="{F88BAC67-D93D-49BE-BA87-FEB0C19AFCDA}" srcId="{595814EC-C71B-47C0-A49B-A1CF800A401C}" destId="{BE066CFB-021A-4285-8AB2-E45CB4DF0636}" srcOrd="0" destOrd="0" parTransId="{5D853B7E-6172-4831-BA9D-788C3A1155C0}" sibTransId="{A2CB1FFB-4975-4415-87E0-6712EACDADFD}"/>
    <dgm:cxn modelId="{F8290668-9A91-4207-AD0C-8FA444134DB7}" srcId="{FFD15084-E762-4673-8F7A-ED49EF583FA8}" destId="{70D7B24D-0601-4B83-94F0-630771D9909E}" srcOrd="4" destOrd="0" parTransId="{33F5E6E1-D49C-4C26-AF50-738A6BB6E969}" sibTransId="{145FB908-5A5F-4DD7-A189-30D08C8ED5B0}"/>
    <dgm:cxn modelId="{902FEF48-865C-4179-8BB9-7DFACFF09B2E}" srcId="{595814EC-C71B-47C0-A49B-A1CF800A401C}" destId="{DD92E310-6D5D-4C4C-81E0-740A7911ABBD}" srcOrd="1" destOrd="0" parTransId="{FF85E1A8-C3F1-41D3-8307-221D94E694AE}" sibTransId="{3E7A5073-5D50-45D4-9E27-FCBCA14B905E}"/>
    <dgm:cxn modelId="{8828394D-4D64-4FE6-9C77-107A307CB067}" srcId="{630AC42D-6EB1-4BCC-8580-0D6E5834E0EC}" destId="{7CDED881-0E9C-45FB-B57B-647623D81FE1}" srcOrd="2" destOrd="0" parTransId="{A3F88C32-4020-4757-A7C6-949828420872}" sibTransId="{0F982DC2-941B-4D18-A54F-110A2604668F}"/>
    <dgm:cxn modelId="{3153296F-0BF8-4C01-B10B-28773454156F}" type="presOf" srcId="{3681A524-B0F5-4F67-9BF5-8BB698D7A21E}" destId="{5BB6BC7E-D3BC-4903-8FC5-345D688A8428}" srcOrd="0" destOrd="3" presId="urn:microsoft.com/office/officeart/2005/8/layout/hList2"/>
    <dgm:cxn modelId="{2F963878-C059-4D51-9EB3-D1D52A51CFF0}" type="presOf" srcId="{10C6C3C2-0BF0-4A32-8BF1-2EA9A15487EC}" destId="{AE59C443-A9CC-4D54-A3E4-1600960CD015}" srcOrd="0" destOrd="3" presId="urn:microsoft.com/office/officeart/2005/8/layout/hList2"/>
    <dgm:cxn modelId="{B4A4D67E-2717-4422-A9EB-AC5B75FD1F2C}" type="presOf" srcId="{DD92E310-6D5D-4C4C-81E0-740A7911ABBD}" destId="{5BB6BC7E-D3BC-4903-8FC5-345D688A8428}" srcOrd="0" destOrd="1" presId="urn:microsoft.com/office/officeart/2005/8/layout/hList2"/>
    <dgm:cxn modelId="{7BF73D7F-44C0-43BE-BCA6-B22E385F1B9F}" srcId="{58D779CC-CBA2-4737-9D5A-44A113B9883B}" destId="{630AC42D-6EB1-4BCC-8580-0D6E5834E0EC}" srcOrd="2" destOrd="0" parTransId="{5FE935EE-1F45-44DC-ACFC-BEA98115E63E}" sibTransId="{0C0D1D40-B42F-413E-B786-126A9D1FE051}"/>
    <dgm:cxn modelId="{2DBC7681-8821-4343-9DAB-C1D9DF6E6123}" type="presOf" srcId="{595814EC-C71B-47C0-A49B-A1CF800A401C}" destId="{1E559B11-D361-4CE3-B5C2-161829BBE844}" srcOrd="0" destOrd="0" presId="urn:microsoft.com/office/officeart/2005/8/layout/hList2"/>
    <dgm:cxn modelId="{A6F72B93-F5AC-40D0-BD7B-1FD8C9E53D51}" type="presOf" srcId="{7CDED881-0E9C-45FB-B57B-647623D81FE1}" destId="{C096008C-9435-4B5C-95D5-54576FF76771}" srcOrd="0" destOrd="2" presId="urn:microsoft.com/office/officeart/2005/8/layout/hList2"/>
    <dgm:cxn modelId="{59B275A3-4156-4352-9897-905D03C9FD02}" srcId="{595814EC-C71B-47C0-A49B-A1CF800A401C}" destId="{A83F9676-E87A-426F-986B-1D4F01ADBBE8}" srcOrd="4" destOrd="0" parTransId="{B41192FF-DF6B-44D4-981F-3636EF7E2E15}" sibTransId="{635CF6B8-38BD-46A7-AC0A-88B7310442BF}"/>
    <dgm:cxn modelId="{5A7784A5-B8C4-4A32-ACFF-C55D621F5B7A}" srcId="{595814EC-C71B-47C0-A49B-A1CF800A401C}" destId="{3681A524-B0F5-4F67-9BF5-8BB698D7A21E}" srcOrd="3" destOrd="0" parTransId="{4F00D8FB-CDA8-4F2D-BE01-D8F0513216D5}" sibTransId="{48E3874E-65E6-498B-9771-A58C10887592}"/>
    <dgm:cxn modelId="{7C3AC0A6-A0D6-4663-94F9-D00F1F329D34}" type="presOf" srcId="{630AC42D-6EB1-4BCC-8580-0D6E5834E0EC}" destId="{6D749D58-097A-47BE-966C-93B00441EB7A}" srcOrd="0" destOrd="0" presId="urn:microsoft.com/office/officeart/2005/8/layout/hList2"/>
    <dgm:cxn modelId="{B430E3AE-DB46-4E1B-8367-504CACF50A41}" type="presOf" srcId="{95862CB3-6737-45B9-AABB-D5EF7C49BDB6}" destId="{C096008C-9435-4B5C-95D5-54576FF76771}" srcOrd="0" destOrd="1" presId="urn:microsoft.com/office/officeart/2005/8/layout/hList2"/>
    <dgm:cxn modelId="{90073EB2-C5E4-4CD8-94FB-D5230B63B97A}" srcId="{58D779CC-CBA2-4737-9D5A-44A113B9883B}" destId="{FFD15084-E762-4673-8F7A-ED49EF583FA8}" srcOrd="0" destOrd="0" parTransId="{876C8600-4965-4647-8713-16323D8D5F3A}" sibTransId="{768EEEFF-ABD9-4B02-992C-1A01ECD9DDDC}"/>
    <dgm:cxn modelId="{EB366DB3-F9D7-462B-9C86-365CBED137BA}" srcId="{FFD15084-E762-4673-8F7A-ED49EF583FA8}" destId="{D729E090-8EA1-45CE-BB64-639509633D5A}" srcOrd="1" destOrd="0" parTransId="{A22A5207-7AFF-490B-856D-364F0315C152}" sibTransId="{D27D45D3-D243-4449-91DC-741496B7BF52}"/>
    <dgm:cxn modelId="{5A3D7EB4-DA9E-4369-A1C0-BFA87FAB3744}" type="presOf" srcId="{34115245-4F13-4309-9B02-32985C33E15D}" destId="{AE59C443-A9CC-4D54-A3E4-1600960CD015}" srcOrd="0" destOrd="0" presId="urn:microsoft.com/office/officeart/2005/8/layout/hList2"/>
    <dgm:cxn modelId="{A97C6BE7-3B6B-48CE-AA92-D558DF384016}" srcId="{58D779CC-CBA2-4737-9D5A-44A113B9883B}" destId="{595814EC-C71B-47C0-A49B-A1CF800A401C}" srcOrd="1" destOrd="0" parTransId="{EF5521C7-A140-4A3B-9AB0-D73094416B46}" sibTransId="{924F1F64-7F65-42E1-A625-D8CA13F4755A}"/>
    <dgm:cxn modelId="{DC4EADEE-6C30-44D8-B42B-D631EFA65CE2}" type="presOf" srcId="{D35F8B6D-2D04-4F3C-A380-206821644F62}" destId="{AE59C443-A9CC-4D54-A3E4-1600960CD015}" srcOrd="0" destOrd="2" presId="urn:microsoft.com/office/officeart/2005/8/layout/hList2"/>
    <dgm:cxn modelId="{06AA0BF5-99C4-4ED8-86D2-0DC0023E4FB5}" type="presOf" srcId="{70D7B24D-0601-4B83-94F0-630771D9909E}" destId="{AE59C443-A9CC-4D54-A3E4-1600960CD015}" srcOrd="0" destOrd="4" presId="urn:microsoft.com/office/officeart/2005/8/layout/hList2"/>
    <dgm:cxn modelId="{0245E6FD-386C-47C9-A938-12A4C4E9AFD0}" srcId="{FFD15084-E762-4673-8F7A-ED49EF583FA8}" destId="{34115245-4F13-4309-9B02-32985C33E15D}" srcOrd="0" destOrd="0" parTransId="{84259A31-0E41-455F-A3EB-5670C73E3D9C}" sibTransId="{0A63C906-AB1A-41C5-8C92-813E40033D35}"/>
    <dgm:cxn modelId="{EA0DB0FF-7EFE-41B3-97BF-088D8A232196}" type="presOf" srcId="{FFD15084-E762-4673-8F7A-ED49EF583FA8}" destId="{165D0192-E26F-4B71-B34C-05BB336717EE}" srcOrd="0" destOrd="0" presId="urn:microsoft.com/office/officeart/2005/8/layout/hList2"/>
    <dgm:cxn modelId="{5302A92C-1E5C-4CFA-BE77-8918A2F8CC66}" type="presParOf" srcId="{738CEC35-FD4F-4F73-99F5-5F10D4889226}" destId="{FDD24583-C2B8-4BE8-A4BF-E04B56DB0406}" srcOrd="0" destOrd="0" presId="urn:microsoft.com/office/officeart/2005/8/layout/hList2"/>
    <dgm:cxn modelId="{95759EA4-1F02-455B-B93F-B7187E6F5781}" type="presParOf" srcId="{FDD24583-C2B8-4BE8-A4BF-E04B56DB0406}" destId="{F362C310-81B8-4067-8C04-92B05EC285CE}" srcOrd="0" destOrd="0" presId="urn:microsoft.com/office/officeart/2005/8/layout/hList2"/>
    <dgm:cxn modelId="{0622D619-2995-447D-A581-EF24F898A309}" type="presParOf" srcId="{FDD24583-C2B8-4BE8-A4BF-E04B56DB0406}" destId="{AE59C443-A9CC-4D54-A3E4-1600960CD015}" srcOrd="1" destOrd="0" presId="urn:microsoft.com/office/officeart/2005/8/layout/hList2"/>
    <dgm:cxn modelId="{9F16F38D-1E7D-4981-A261-17AE4AB6EADC}" type="presParOf" srcId="{FDD24583-C2B8-4BE8-A4BF-E04B56DB0406}" destId="{165D0192-E26F-4B71-B34C-05BB336717EE}" srcOrd="2" destOrd="0" presId="urn:microsoft.com/office/officeart/2005/8/layout/hList2"/>
    <dgm:cxn modelId="{8126B1A3-6F9C-483A-B813-70BB2AF6550C}" type="presParOf" srcId="{738CEC35-FD4F-4F73-99F5-5F10D4889226}" destId="{6ECE3A01-0660-4244-AF54-16BCA490D334}" srcOrd="1" destOrd="0" presId="urn:microsoft.com/office/officeart/2005/8/layout/hList2"/>
    <dgm:cxn modelId="{BF940FE8-7F11-484C-8FC6-701B5E62D20F}" type="presParOf" srcId="{738CEC35-FD4F-4F73-99F5-5F10D4889226}" destId="{58C1D4BD-2F01-4600-87E6-3B3409B5E2ED}" srcOrd="2" destOrd="0" presId="urn:microsoft.com/office/officeart/2005/8/layout/hList2"/>
    <dgm:cxn modelId="{94CEEF9E-0DF0-4411-9882-80FD8572BB87}" type="presParOf" srcId="{58C1D4BD-2F01-4600-87E6-3B3409B5E2ED}" destId="{F727F8C3-97E0-46E3-8BA1-6BEA7BFA5550}" srcOrd="0" destOrd="0" presId="urn:microsoft.com/office/officeart/2005/8/layout/hList2"/>
    <dgm:cxn modelId="{3504FE3C-2D5B-4693-AA02-A93BDFC8D94E}" type="presParOf" srcId="{58C1D4BD-2F01-4600-87E6-3B3409B5E2ED}" destId="{5BB6BC7E-D3BC-4903-8FC5-345D688A8428}" srcOrd="1" destOrd="0" presId="urn:microsoft.com/office/officeart/2005/8/layout/hList2"/>
    <dgm:cxn modelId="{94B2C779-528B-482E-9B15-556DC2FE349E}" type="presParOf" srcId="{58C1D4BD-2F01-4600-87E6-3B3409B5E2ED}" destId="{1E559B11-D361-4CE3-B5C2-161829BBE844}" srcOrd="2" destOrd="0" presId="urn:microsoft.com/office/officeart/2005/8/layout/hList2"/>
    <dgm:cxn modelId="{30D0345B-4050-41A1-AECF-5DE9ABB05EE8}" type="presParOf" srcId="{738CEC35-FD4F-4F73-99F5-5F10D4889226}" destId="{877B821E-4BEB-46B2-A1BC-73034BD9C648}" srcOrd="3" destOrd="0" presId="urn:microsoft.com/office/officeart/2005/8/layout/hList2"/>
    <dgm:cxn modelId="{6E207219-3466-4294-A5EE-4C2DF09FA748}" type="presParOf" srcId="{738CEC35-FD4F-4F73-99F5-5F10D4889226}" destId="{759BB18A-5B2D-4CEF-9D6A-88D30CB10D89}" srcOrd="4" destOrd="0" presId="urn:microsoft.com/office/officeart/2005/8/layout/hList2"/>
    <dgm:cxn modelId="{D0D40CD3-683B-4F96-8580-C7E848E84480}" type="presParOf" srcId="{759BB18A-5B2D-4CEF-9D6A-88D30CB10D89}" destId="{B242DFCD-455B-418B-8693-54E2598E24DD}" srcOrd="0" destOrd="0" presId="urn:microsoft.com/office/officeart/2005/8/layout/hList2"/>
    <dgm:cxn modelId="{CEB8C56D-A9BD-4A24-988A-E3E028645A5A}" type="presParOf" srcId="{759BB18A-5B2D-4CEF-9D6A-88D30CB10D89}" destId="{C096008C-9435-4B5C-95D5-54576FF76771}" srcOrd="1" destOrd="0" presId="urn:microsoft.com/office/officeart/2005/8/layout/hList2"/>
    <dgm:cxn modelId="{58868D12-894A-4709-9E64-C8692C97F02F}" type="presParOf" srcId="{759BB18A-5B2D-4CEF-9D6A-88D30CB10D89}" destId="{6D749D58-097A-47BE-966C-93B00441EB7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BDE849-104E-4F27-8856-C279D90307C8}">
      <dsp:nvSpPr>
        <dsp:cNvPr id="0" name=""/>
        <dsp:cNvSpPr/>
      </dsp:nvSpPr>
      <dsp:spPr>
        <a:xfrm>
          <a:off x="3286319" y="2129878"/>
          <a:ext cx="1531937" cy="15319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>
              <a:solidFill>
                <a:schemeClr val="bg1"/>
              </a:solidFill>
            </a:rPr>
            <a:t>Synchdrive</a:t>
          </a:r>
          <a:endParaRPr lang="es-CO" sz="1800" kern="1200" dirty="0"/>
        </a:p>
      </dsp:txBody>
      <dsp:txXfrm>
        <a:off x="3510666" y="2354225"/>
        <a:ext cx="1083243" cy="1083243"/>
      </dsp:txXfrm>
    </dsp:sp>
    <dsp:sp modelId="{A88E303F-6BEB-4BF2-B417-7B50FA3715F9}">
      <dsp:nvSpPr>
        <dsp:cNvPr id="0" name=""/>
        <dsp:cNvSpPr/>
      </dsp:nvSpPr>
      <dsp:spPr>
        <a:xfrm rot="5108043">
          <a:off x="3900471" y="1580984"/>
          <a:ext cx="315246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/>
        </a:p>
      </dsp:txBody>
      <dsp:txXfrm>
        <a:off x="3943747" y="1638039"/>
        <a:ext cx="220672" cy="312514"/>
      </dsp:txXfrm>
    </dsp:sp>
    <dsp:sp modelId="{01180FC7-9FE3-4771-B6E1-4EF9B72CFDAD}">
      <dsp:nvSpPr>
        <dsp:cNvPr id="0" name=""/>
        <dsp:cNvSpPr/>
      </dsp:nvSpPr>
      <dsp:spPr>
        <a:xfrm>
          <a:off x="3298031" y="3169"/>
          <a:ext cx="1531937" cy="1531937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 </a:t>
          </a:r>
        </a:p>
      </dsp:txBody>
      <dsp:txXfrm>
        <a:off x="3522378" y="227516"/>
        <a:ext cx="1083243" cy="1083243"/>
      </dsp:txXfrm>
    </dsp:sp>
    <dsp:sp modelId="{42BBC975-8B22-4BF3-AF22-3FCEE5C25323}">
      <dsp:nvSpPr>
        <dsp:cNvPr id="0" name=""/>
        <dsp:cNvSpPr/>
      </dsp:nvSpPr>
      <dsp:spPr>
        <a:xfrm rot="9563134">
          <a:off x="4905364" y="2315932"/>
          <a:ext cx="327895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/>
        </a:p>
      </dsp:txBody>
      <dsp:txXfrm>
        <a:off x="5000583" y="2402787"/>
        <a:ext cx="229527" cy="312514"/>
      </dsp:txXfrm>
    </dsp:sp>
    <dsp:sp modelId="{5AB9AA24-99A2-4E72-A9DA-8327BC8A4F0E}">
      <dsp:nvSpPr>
        <dsp:cNvPr id="0" name=""/>
        <dsp:cNvSpPr/>
      </dsp:nvSpPr>
      <dsp:spPr>
        <a:xfrm>
          <a:off x="5338073" y="1485346"/>
          <a:ext cx="1531937" cy="1531937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 </a:t>
          </a:r>
        </a:p>
      </dsp:txBody>
      <dsp:txXfrm>
        <a:off x="5562420" y="1709693"/>
        <a:ext cx="1083243" cy="1083243"/>
      </dsp:txXfrm>
    </dsp:sp>
    <dsp:sp modelId="{4B030FC7-63CA-46B1-AF77-48C497FFE9C1}">
      <dsp:nvSpPr>
        <dsp:cNvPr id="0" name=""/>
        <dsp:cNvSpPr/>
      </dsp:nvSpPr>
      <dsp:spPr>
        <a:xfrm rot="14084826">
          <a:off x="4514739" y="3504551"/>
          <a:ext cx="336441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/>
        </a:p>
      </dsp:txBody>
      <dsp:txXfrm>
        <a:off x="4594333" y="3649934"/>
        <a:ext cx="235509" cy="312514"/>
      </dsp:txXfrm>
    </dsp:sp>
    <dsp:sp modelId="{BCE3843A-5792-4B16-9823-EFA46C196F71}">
      <dsp:nvSpPr>
        <dsp:cNvPr id="0" name=""/>
        <dsp:cNvSpPr/>
      </dsp:nvSpPr>
      <dsp:spPr>
        <a:xfrm>
          <a:off x="4558846" y="3883560"/>
          <a:ext cx="1531937" cy="1531937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 </a:t>
          </a:r>
        </a:p>
      </dsp:txBody>
      <dsp:txXfrm>
        <a:off x="4783193" y="4107907"/>
        <a:ext cx="1083243" cy="1083243"/>
      </dsp:txXfrm>
    </dsp:sp>
    <dsp:sp modelId="{BC32FFD1-14C0-4F78-9488-34FF3F9313EB}">
      <dsp:nvSpPr>
        <dsp:cNvPr id="0" name=""/>
        <dsp:cNvSpPr/>
      </dsp:nvSpPr>
      <dsp:spPr>
        <a:xfrm rot="17758921">
          <a:off x="3268544" y="3504670"/>
          <a:ext cx="329194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/>
        </a:p>
      </dsp:txBody>
      <dsp:txXfrm rot="10800000">
        <a:off x="3296291" y="3653230"/>
        <a:ext cx="230436" cy="312514"/>
      </dsp:txXfrm>
    </dsp:sp>
    <dsp:sp modelId="{43A29173-CD0D-40CB-A858-0B56613BDB2E}">
      <dsp:nvSpPr>
        <dsp:cNvPr id="0" name=""/>
        <dsp:cNvSpPr/>
      </dsp:nvSpPr>
      <dsp:spPr>
        <a:xfrm>
          <a:off x="2037215" y="3883560"/>
          <a:ext cx="1531937" cy="1531937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 </a:t>
          </a:r>
        </a:p>
      </dsp:txBody>
      <dsp:txXfrm>
        <a:off x="2261562" y="4107907"/>
        <a:ext cx="1083243" cy="1083243"/>
      </dsp:txXfrm>
    </dsp:sp>
    <dsp:sp modelId="{15A21877-1E48-4604-BE45-50820E1A5432}">
      <dsp:nvSpPr>
        <dsp:cNvPr id="0" name=""/>
        <dsp:cNvSpPr/>
      </dsp:nvSpPr>
      <dsp:spPr>
        <a:xfrm rot="1267662">
          <a:off x="2888618" y="2315860"/>
          <a:ext cx="316057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/>
        </a:p>
      </dsp:txBody>
      <dsp:txXfrm rot="10800000">
        <a:off x="2891805" y="2402944"/>
        <a:ext cx="221240" cy="312514"/>
      </dsp:txXfrm>
    </dsp:sp>
    <dsp:sp modelId="{0FA6C125-1A9E-4355-9B6D-269079AADB98}">
      <dsp:nvSpPr>
        <dsp:cNvPr id="0" name=""/>
        <dsp:cNvSpPr/>
      </dsp:nvSpPr>
      <dsp:spPr>
        <a:xfrm>
          <a:off x="1257988" y="1485346"/>
          <a:ext cx="1531937" cy="1531937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800" kern="1200" dirty="0"/>
        </a:p>
      </dsp:txBody>
      <dsp:txXfrm>
        <a:off x="1482335" y="1709693"/>
        <a:ext cx="1083243" cy="1083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BDE849-104E-4F27-8856-C279D90307C8}">
      <dsp:nvSpPr>
        <dsp:cNvPr id="0" name=""/>
        <dsp:cNvSpPr/>
      </dsp:nvSpPr>
      <dsp:spPr>
        <a:xfrm>
          <a:off x="1871821" y="1798762"/>
          <a:ext cx="1293989" cy="12939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>
              <a:solidFill>
                <a:schemeClr val="bg1"/>
              </a:solidFill>
            </a:rPr>
            <a:t>Synchdrive</a:t>
          </a:r>
          <a:endParaRPr lang="es-CO" sz="1500" kern="1200" dirty="0"/>
        </a:p>
      </dsp:txBody>
      <dsp:txXfrm>
        <a:off x="2061321" y="1988262"/>
        <a:ext cx="914989" cy="914989"/>
      </dsp:txXfrm>
    </dsp:sp>
    <dsp:sp modelId="{A88E303F-6BEB-4BF2-B417-7B50FA3715F9}">
      <dsp:nvSpPr>
        <dsp:cNvPr id="0" name=""/>
        <dsp:cNvSpPr/>
      </dsp:nvSpPr>
      <dsp:spPr>
        <a:xfrm rot="5108043">
          <a:off x="2390472" y="1334924"/>
          <a:ext cx="266500" cy="43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/>
        </a:p>
      </dsp:txBody>
      <dsp:txXfrm>
        <a:off x="2427056" y="1383084"/>
        <a:ext cx="186550" cy="263974"/>
      </dsp:txXfrm>
    </dsp:sp>
    <dsp:sp modelId="{01180FC7-9FE3-4771-B6E1-4EF9B72CFDAD}">
      <dsp:nvSpPr>
        <dsp:cNvPr id="0" name=""/>
        <dsp:cNvSpPr/>
      </dsp:nvSpPr>
      <dsp:spPr>
        <a:xfrm>
          <a:off x="1881716" y="1969"/>
          <a:ext cx="1293989" cy="1293989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 </a:t>
          </a:r>
        </a:p>
      </dsp:txBody>
      <dsp:txXfrm>
        <a:off x="2071216" y="191469"/>
        <a:ext cx="914989" cy="914989"/>
      </dsp:txXfrm>
    </dsp:sp>
    <dsp:sp modelId="{42BBC975-8B22-4BF3-AF22-3FCEE5C25323}">
      <dsp:nvSpPr>
        <dsp:cNvPr id="0" name=""/>
        <dsp:cNvSpPr/>
      </dsp:nvSpPr>
      <dsp:spPr>
        <a:xfrm rot="9563134">
          <a:off x="3239471" y="1955857"/>
          <a:ext cx="277187" cy="43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/>
        </a:p>
      </dsp:txBody>
      <dsp:txXfrm>
        <a:off x="3319965" y="2029209"/>
        <a:ext cx="194031" cy="263974"/>
      </dsp:txXfrm>
    </dsp:sp>
    <dsp:sp modelId="{5AB9AA24-99A2-4E72-A9DA-8327BC8A4F0E}">
      <dsp:nvSpPr>
        <dsp:cNvPr id="0" name=""/>
        <dsp:cNvSpPr/>
      </dsp:nvSpPr>
      <dsp:spPr>
        <a:xfrm>
          <a:off x="3605288" y="1254217"/>
          <a:ext cx="1293989" cy="1293989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 </a:t>
          </a:r>
        </a:p>
      </dsp:txBody>
      <dsp:txXfrm>
        <a:off x="3794788" y="1443717"/>
        <a:ext cx="914989" cy="914989"/>
      </dsp:txXfrm>
    </dsp:sp>
    <dsp:sp modelId="{4B030FC7-63CA-46B1-AF77-48C497FFE9C1}">
      <dsp:nvSpPr>
        <dsp:cNvPr id="0" name=""/>
        <dsp:cNvSpPr/>
      </dsp:nvSpPr>
      <dsp:spPr>
        <a:xfrm rot="14084826">
          <a:off x="2909445" y="2960081"/>
          <a:ext cx="284407" cy="43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/>
        </a:p>
      </dsp:txBody>
      <dsp:txXfrm>
        <a:off x="2976729" y="3082909"/>
        <a:ext cx="199085" cy="263974"/>
      </dsp:txXfrm>
    </dsp:sp>
    <dsp:sp modelId="{BCE3843A-5792-4B16-9823-EFA46C196F71}">
      <dsp:nvSpPr>
        <dsp:cNvPr id="0" name=""/>
        <dsp:cNvSpPr/>
      </dsp:nvSpPr>
      <dsp:spPr>
        <a:xfrm>
          <a:off x="2946942" y="3280396"/>
          <a:ext cx="1293989" cy="1293989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 </a:t>
          </a:r>
        </a:p>
      </dsp:txBody>
      <dsp:txXfrm>
        <a:off x="3136442" y="3469896"/>
        <a:ext cx="914989" cy="914989"/>
      </dsp:txXfrm>
    </dsp:sp>
    <dsp:sp modelId="{BC32FFD1-14C0-4F78-9488-34FF3F9313EB}">
      <dsp:nvSpPr>
        <dsp:cNvPr id="0" name=""/>
        <dsp:cNvSpPr/>
      </dsp:nvSpPr>
      <dsp:spPr>
        <a:xfrm rot="17758921">
          <a:off x="1856577" y="2960180"/>
          <a:ext cx="278285" cy="43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/>
        </a:p>
      </dsp:txBody>
      <dsp:txXfrm rot="10800000">
        <a:off x="1880033" y="3085695"/>
        <a:ext cx="194800" cy="263974"/>
      </dsp:txXfrm>
    </dsp:sp>
    <dsp:sp modelId="{43A29173-CD0D-40CB-A858-0B56613BDB2E}">
      <dsp:nvSpPr>
        <dsp:cNvPr id="0" name=""/>
        <dsp:cNvSpPr/>
      </dsp:nvSpPr>
      <dsp:spPr>
        <a:xfrm>
          <a:off x="816491" y="3280396"/>
          <a:ext cx="1293989" cy="1293989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 </a:t>
          </a:r>
        </a:p>
      </dsp:txBody>
      <dsp:txXfrm>
        <a:off x="1005991" y="3469896"/>
        <a:ext cx="914989" cy="914989"/>
      </dsp:txXfrm>
    </dsp:sp>
    <dsp:sp modelId="{15A21877-1E48-4604-BE45-50820E1A5432}">
      <dsp:nvSpPr>
        <dsp:cNvPr id="0" name=""/>
        <dsp:cNvSpPr/>
      </dsp:nvSpPr>
      <dsp:spPr>
        <a:xfrm rot="1267662">
          <a:off x="1535591" y="1955796"/>
          <a:ext cx="267186" cy="43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/>
        </a:p>
      </dsp:txBody>
      <dsp:txXfrm rot="10800000">
        <a:off x="1538285" y="2029341"/>
        <a:ext cx="187030" cy="263974"/>
      </dsp:txXfrm>
    </dsp:sp>
    <dsp:sp modelId="{0FA6C125-1A9E-4355-9B6D-269079AADB98}">
      <dsp:nvSpPr>
        <dsp:cNvPr id="0" name=""/>
        <dsp:cNvSpPr/>
      </dsp:nvSpPr>
      <dsp:spPr>
        <a:xfrm>
          <a:off x="158145" y="1254217"/>
          <a:ext cx="1293989" cy="1293989"/>
        </a:xfrm>
        <a:prstGeom prst="ellipse">
          <a:avLst/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500" kern="1200" dirty="0"/>
        </a:p>
      </dsp:txBody>
      <dsp:txXfrm>
        <a:off x="347645" y="1443717"/>
        <a:ext cx="914989" cy="9149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D0192-E26F-4B71-B34C-05BB336717EE}">
      <dsp:nvSpPr>
        <dsp:cNvPr id="0" name=""/>
        <dsp:cNvSpPr/>
      </dsp:nvSpPr>
      <dsp:spPr>
        <a:xfrm rot="16200000">
          <a:off x="-1273889" y="1921889"/>
          <a:ext cx="2923370" cy="299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6422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Conductores</a:t>
          </a:r>
        </a:p>
      </dsp:txBody>
      <dsp:txXfrm>
        <a:off x="-1273889" y="1921889"/>
        <a:ext cx="2923370" cy="299588"/>
      </dsp:txXfrm>
    </dsp:sp>
    <dsp:sp modelId="{AE59C443-A9CC-4D54-A3E4-1600960CD015}">
      <dsp:nvSpPr>
        <dsp:cNvPr id="0" name=""/>
        <dsp:cNvSpPr/>
      </dsp:nvSpPr>
      <dsp:spPr>
        <a:xfrm>
          <a:off x="337589" y="609998"/>
          <a:ext cx="1492266" cy="29233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64220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/>
            <a:t>Buscar zona mas solicitada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/>
            <a:t>Carreras mas costosas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/>
            <a:t>Filtro destino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/>
            <a:t>Filtro menor recorrido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/>
            <a:t>Servicio mas cercano </a:t>
          </a:r>
        </a:p>
      </dsp:txBody>
      <dsp:txXfrm>
        <a:off x="337589" y="609998"/>
        <a:ext cx="1492266" cy="2923370"/>
      </dsp:txXfrm>
    </dsp:sp>
    <dsp:sp modelId="{F362C310-81B8-4067-8C04-92B05EC285CE}">
      <dsp:nvSpPr>
        <dsp:cNvPr id="0" name=""/>
        <dsp:cNvSpPr/>
      </dsp:nvSpPr>
      <dsp:spPr>
        <a:xfrm>
          <a:off x="38001" y="214542"/>
          <a:ext cx="599176" cy="59917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59B11-D361-4CE3-B5C2-161829BBE844}">
      <dsp:nvSpPr>
        <dsp:cNvPr id="0" name=""/>
        <dsp:cNvSpPr/>
      </dsp:nvSpPr>
      <dsp:spPr>
        <a:xfrm rot="16200000">
          <a:off x="900424" y="1921889"/>
          <a:ext cx="2923370" cy="299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6422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Usuarios</a:t>
          </a:r>
        </a:p>
      </dsp:txBody>
      <dsp:txXfrm>
        <a:off x="900424" y="1921889"/>
        <a:ext cx="2923370" cy="299588"/>
      </dsp:txXfrm>
    </dsp:sp>
    <dsp:sp modelId="{5BB6BC7E-D3BC-4903-8FC5-345D688A8428}">
      <dsp:nvSpPr>
        <dsp:cNvPr id="0" name=""/>
        <dsp:cNvSpPr/>
      </dsp:nvSpPr>
      <dsp:spPr>
        <a:xfrm>
          <a:off x="2511904" y="609998"/>
          <a:ext cx="1492266" cy="29233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64220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/>
            <a:t>Servicio mas económico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/>
            <a:t>Seleccionar aplicaciones asociadas al usuario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/>
            <a:t>Servicio mas rápido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/>
            <a:t>Servicio mas cerca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/>
            <a:t>Filtro de auto y cantidad de asientos</a:t>
          </a:r>
        </a:p>
      </dsp:txBody>
      <dsp:txXfrm>
        <a:off x="2511904" y="609998"/>
        <a:ext cx="1492266" cy="2923370"/>
      </dsp:txXfrm>
    </dsp:sp>
    <dsp:sp modelId="{F727F8C3-97E0-46E3-8BA1-6BEA7BFA5550}">
      <dsp:nvSpPr>
        <dsp:cNvPr id="0" name=""/>
        <dsp:cNvSpPr/>
      </dsp:nvSpPr>
      <dsp:spPr>
        <a:xfrm>
          <a:off x="2212316" y="214542"/>
          <a:ext cx="599176" cy="59917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49D58-097A-47BE-966C-93B00441EB7A}">
      <dsp:nvSpPr>
        <dsp:cNvPr id="0" name=""/>
        <dsp:cNvSpPr/>
      </dsp:nvSpPr>
      <dsp:spPr>
        <a:xfrm rot="16200000">
          <a:off x="3074739" y="1921889"/>
          <a:ext cx="2923370" cy="299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6422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 err="1"/>
            <a:t>Eci</a:t>
          </a:r>
          <a:r>
            <a:rPr lang="es-CO" sz="2400" kern="1200" dirty="0"/>
            <a:t> </a:t>
          </a:r>
          <a:r>
            <a:rPr lang="es-CO" sz="2400" kern="1200" dirty="0" err="1"/>
            <a:t>Wheels</a:t>
          </a:r>
          <a:endParaRPr lang="es-CO" sz="2400" kern="1200" dirty="0"/>
        </a:p>
      </dsp:txBody>
      <dsp:txXfrm>
        <a:off x="3074739" y="1921889"/>
        <a:ext cx="2923370" cy="299588"/>
      </dsp:txXfrm>
    </dsp:sp>
    <dsp:sp modelId="{C096008C-9435-4B5C-95D5-54576FF76771}">
      <dsp:nvSpPr>
        <dsp:cNvPr id="0" name=""/>
        <dsp:cNvSpPr/>
      </dsp:nvSpPr>
      <dsp:spPr>
        <a:xfrm>
          <a:off x="4686218" y="609998"/>
          <a:ext cx="1492266" cy="29233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64220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/>
            <a:t>observar los vehículos de los estudiantes inscritos al </a:t>
          </a:r>
          <a:r>
            <a:rPr lang="en-US" sz="1400" kern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Synchdrive</a:t>
          </a:r>
          <a:endParaRPr lang="es-CO" sz="1400" kern="1200" dirty="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/>
              </a:solidFill>
            </a:rPr>
            <a:t>Comunicarse con los estudiantes que dispongan del servicio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1400" kern="1200" dirty="0">
            <a:solidFill>
              <a:schemeClr val="bg1"/>
            </a:solidFill>
          </a:endParaRPr>
        </a:p>
      </dsp:txBody>
      <dsp:txXfrm>
        <a:off x="4686218" y="609998"/>
        <a:ext cx="1492266" cy="2923370"/>
      </dsp:txXfrm>
    </dsp:sp>
    <dsp:sp modelId="{B242DFCD-455B-418B-8693-54E2598E24DD}">
      <dsp:nvSpPr>
        <dsp:cNvPr id="0" name=""/>
        <dsp:cNvSpPr/>
      </dsp:nvSpPr>
      <dsp:spPr>
        <a:xfrm>
          <a:off x="4386630" y="214542"/>
          <a:ext cx="599176" cy="599176"/>
        </a:xfrm>
        <a:prstGeom prst="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1000" r="-7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F75A7-13EB-41AF-9AA3-6988DFE1AFDD}" type="datetimeFigureOut">
              <a:rPr lang="es-ES" smtClean="0"/>
              <a:t>09/09/2019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061A7-1DF0-479A-BBAC-73456FB649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47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2ABE1B-1B48-4AB3-BC6B-3B8971B0135F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760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821" y="5709394"/>
            <a:ext cx="4144608" cy="436455"/>
          </a:xfrm>
        </p:spPr>
        <p:txBody>
          <a:bodyPr anchor="ctr">
            <a:normAutofit/>
          </a:bodyPr>
          <a:lstStyle>
            <a:lvl1pPr algn="l">
              <a:defRPr sz="2000" spc="200"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</a:t>
            </a:r>
            <a:r>
              <a:rPr lang="es-ES" dirty="0" err="1"/>
              <a:t>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821" y="6162178"/>
            <a:ext cx="4144608" cy="263115"/>
          </a:xfrm>
        </p:spPr>
        <p:txBody>
          <a:bodyPr lIns="91440" r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5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1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6326668" cy="1499616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16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1445078"/>
            <a:ext cx="5763333" cy="63975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rgbClr val="C00000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9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4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/>
          <a:p>
            <a:fld id="{56E91E96-98B0-4413-9547-46F3504108EF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52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9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2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6351161" cy="1155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9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kern="1200" cap="all" spc="100" baseline="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Wingdings 3" pitchFamily="18" charset="2"/>
        <a:buChar char="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Wingdings 3" pitchFamily="18" charset="2"/>
        <a:buChar char="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Wingdings 3" pitchFamily="18" charset="2"/>
        <a:buChar char="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Wingdings 3" pitchFamily="18" charset="2"/>
        <a:buChar char="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Subtítulo"/>
          <p:cNvSpPr>
            <a:spLocks noGrp="1"/>
          </p:cNvSpPr>
          <p:nvPr>
            <p:ph type="subTitle" idx="1"/>
          </p:nvPr>
        </p:nvSpPr>
        <p:spPr>
          <a:xfrm>
            <a:off x="1275347" y="-171710"/>
            <a:ext cx="6593305" cy="4464496"/>
          </a:xfrm>
        </p:spPr>
        <p:txBody>
          <a:bodyPr>
            <a:normAutofit/>
          </a:bodyPr>
          <a:lstStyle/>
          <a:p>
            <a:pPr marR="0" eaLnBrk="1" hangingPunct="1">
              <a:lnSpc>
                <a:spcPct val="80000"/>
              </a:lnSpc>
            </a:pPr>
            <a:endParaRPr lang="es-ES" sz="5400" b="1" dirty="0">
              <a:solidFill>
                <a:schemeClr val="accent4">
                  <a:lumMod val="75000"/>
                </a:schemeClr>
              </a:solidFill>
              <a:latin typeface="Calisto MT" panose="02040603050505030304" pitchFamily="18" charset="0"/>
            </a:endParaRPr>
          </a:p>
          <a:p>
            <a:pPr marR="0" eaLnBrk="1" hangingPunct="1">
              <a:lnSpc>
                <a:spcPct val="80000"/>
              </a:lnSpc>
            </a:pPr>
            <a:r>
              <a:rPr lang="es-ES" sz="3200" dirty="0">
                <a:solidFill>
                  <a:schemeClr val="accent4">
                    <a:lumMod val="75000"/>
                  </a:schemeClr>
                </a:solidFill>
                <a:latin typeface="Calisto MT" panose="02040603050505030304" pitchFamily="18" charset="0"/>
              </a:rPr>
              <a:t>.</a:t>
            </a:r>
          </a:p>
          <a:p>
            <a:pPr marR="0" eaLnBrk="1" hangingPunct="1">
              <a:lnSpc>
                <a:spcPct val="80000"/>
              </a:lnSpc>
            </a:pPr>
            <a:endParaRPr lang="es-ES" sz="3600" b="1" dirty="0">
              <a:latin typeface="Calisto MT" panose="02040603050505030304" pitchFamily="18" charset="0"/>
            </a:endParaRPr>
          </a:p>
          <a:p>
            <a:r>
              <a:rPr lang="es-CO" sz="3600" dirty="0"/>
              <a:t>StarSoft</a:t>
            </a:r>
          </a:p>
        </p:txBody>
      </p:sp>
      <p:sp>
        <p:nvSpPr>
          <p:cNvPr id="3" name="2 Subtítulo"/>
          <p:cNvSpPr txBox="1">
            <a:spLocks/>
          </p:cNvSpPr>
          <p:nvPr/>
        </p:nvSpPr>
        <p:spPr>
          <a:xfrm>
            <a:off x="121059" y="5185314"/>
            <a:ext cx="4225163" cy="1305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Wingdings 3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Wingdings 3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Wingdings 3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Wingdings 3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es-ES" sz="5400" b="1" dirty="0">
              <a:solidFill>
                <a:schemeClr val="accent4">
                  <a:lumMod val="75000"/>
                </a:schemeClr>
              </a:solidFill>
              <a:latin typeface="Calisto MT" panose="02040603050505030304" pitchFamily="18" charset="0"/>
            </a:endParaRPr>
          </a:p>
          <a:p>
            <a:pPr>
              <a:lnSpc>
                <a:spcPct val="80000"/>
              </a:lnSpc>
            </a:pPr>
            <a:endParaRPr lang="es-ES" sz="2500" dirty="0">
              <a:solidFill>
                <a:schemeClr val="accent4">
                  <a:lumMod val="75000"/>
                </a:schemeClr>
              </a:solidFill>
              <a:latin typeface="Calisto MT" panose="02040603050505030304" pitchFamily="18" charset="0"/>
            </a:endParaRPr>
          </a:p>
          <a:p>
            <a:pPr>
              <a:lnSpc>
                <a:spcPct val="80000"/>
              </a:lnSpc>
            </a:pPr>
            <a:r>
              <a:rPr lang="es-ES" sz="2500" b="1" i="0" dirty="0">
                <a:latin typeface="Calisto MT" panose="02040603050505030304" pitchFamily="18" charset="0"/>
              </a:rPr>
              <a:t>Integrantes: </a:t>
            </a:r>
            <a:r>
              <a:rPr lang="es-CO" sz="2800" dirty="0"/>
              <a:t>Julián Benítez</a:t>
            </a:r>
          </a:p>
          <a:p>
            <a:pPr>
              <a:lnSpc>
                <a:spcPct val="80000"/>
              </a:lnSpc>
            </a:pPr>
            <a:r>
              <a:rPr lang="es-CO" sz="2800" dirty="0"/>
              <a:t>Luis Pizza - Juan Ospina</a:t>
            </a:r>
          </a:p>
        </p:txBody>
      </p:sp>
    </p:spTree>
    <p:extLst>
      <p:ext uri="{BB962C8B-B14F-4D97-AF65-F5344CB8AC3E}">
        <p14:creationId xmlns:p14="http://schemas.microsoft.com/office/powerpoint/2010/main" val="413133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C67FD7-9C18-4CA5-9B19-F0B526C93BB8}"/>
              </a:ext>
            </a:extLst>
          </p:cNvPr>
          <p:cNvSpPr txBox="1"/>
          <p:nvPr/>
        </p:nvSpPr>
        <p:spPr>
          <a:xfrm>
            <a:off x="1546577" y="1655585"/>
            <a:ext cx="5565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accent1"/>
                </a:solidFill>
              </a:rPr>
              <a:t>Diagrama de componentes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E9BF85-52A1-4368-8931-BA0262DF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3176587"/>
            <a:ext cx="67246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30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8351D-7134-4DA5-AA36-C08C5BC6D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15" y="283138"/>
            <a:ext cx="4124352" cy="2730995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55FED67-F18E-4E29-8495-B9643A306B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464039"/>
              </p:ext>
            </p:extLst>
          </p:nvPr>
        </p:nvGraphicFramePr>
        <p:xfrm>
          <a:off x="1200312" y="3014133"/>
          <a:ext cx="6216487" cy="3747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532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raw.githubusercontent.com/QSARJP/ProyectoARSW-StarSoft/master/recursos/media/proyeccion.png">
            <a:extLst>
              <a:ext uri="{FF2B5EF4-FFF2-40B4-BE49-F238E27FC236}">
                <a16:creationId xmlns:a16="http://schemas.microsoft.com/office/drawing/2014/main" id="{8BFDDD29-8C2F-482C-8F1B-DF7A039EE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5" y="3429000"/>
            <a:ext cx="3810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2570D0-C13C-4151-A45A-E99D7898EE54}"/>
              </a:ext>
            </a:extLst>
          </p:cNvPr>
          <p:cNvSpPr txBox="1"/>
          <p:nvPr/>
        </p:nvSpPr>
        <p:spPr>
          <a:xfrm>
            <a:off x="1885244" y="1779764"/>
            <a:ext cx="59492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r>
              <a:rPr lang="es-CO" sz="3200" dirty="0">
                <a:solidFill>
                  <a:schemeClr val="accent1"/>
                </a:solidFill>
              </a:rPr>
              <a:t>Monetización de la aplicación</a:t>
            </a:r>
          </a:p>
        </p:txBody>
      </p:sp>
      <p:pic>
        <p:nvPicPr>
          <p:cNvPr id="9220" name="Picture 4" descr="Resultado de imagen para ads">
            <a:extLst>
              <a:ext uri="{FF2B5EF4-FFF2-40B4-BE49-F238E27FC236}">
                <a16:creationId xmlns:a16="http://schemas.microsoft.com/office/drawing/2014/main" id="{F6AE2339-CEDE-49B5-B174-774BF193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27183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55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28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3162" y="548640"/>
            <a:ext cx="6351161" cy="792028"/>
          </a:xfrm>
        </p:spPr>
        <p:txBody>
          <a:bodyPr>
            <a:normAutofit fontScale="90000"/>
          </a:bodyPr>
          <a:lstStyle/>
          <a:p>
            <a:r>
              <a:rPr lang="es-CO" dirty="0"/>
              <a:t>StarSoft</a:t>
            </a:r>
            <a:br>
              <a:rPr lang="es-CO" dirty="0"/>
            </a:br>
            <a:endParaRPr lang="es-ES" b="1" dirty="0">
              <a:latin typeface="Calisto MT" panose="0204060305050503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077CF-528B-4753-9FD2-9F458302D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¿Demasiadas aplicaciones de transporte y no sabes cual elegir? No tiene certeza alguna de cual aplicación te conviene mas al momento de pedir un servicio?</a:t>
            </a:r>
          </a:p>
        </p:txBody>
      </p:sp>
    </p:spTree>
    <p:extLst>
      <p:ext uri="{BB962C8B-B14F-4D97-AF65-F5344CB8AC3E}">
        <p14:creationId xmlns:p14="http://schemas.microsoft.com/office/powerpoint/2010/main" val="405333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n para conductor uber didi">
            <a:extLst>
              <a:ext uri="{FF2B5EF4-FFF2-40B4-BE49-F238E27FC236}">
                <a16:creationId xmlns:a16="http://schemas.microsoft.com/office/drawing/2014/main" id="{BC21840D-7D43-43A6-828F-1B9BB0056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0" y="2161321"/>
            <a:ext cx="3861669" cy="253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D3038A-380A-4996-848A-E8FD002AAD19}"/>
              </a:ext>
            </a:extLst>
          </p:cNvPr>
          <p:cNvSpPr/>
          <p:nvPr/>
        </p:nvSpPr>
        <p:spPr>
          <a:xfrm>
            <a:off x="4572000" y="2006096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Demasiadas opciones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No hay suficiente tiempo para buscar en todas las aplicaciones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Los conductores pierden mucho tiempo buscando entre las aplicaciones de movilidad diferentes servicios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Estar amarrado a la aplicación que se elige desde el principio.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No poder pedir mas de un servicio a la vez.</a:t>
            </a:r>
          </a:p>
        </p:txBody>
      </p:sp>
    </p:spTree>
    <p:extLst>
      <p:ext uri="{BB962C8B-B14F-4D97-AF65-F5344CB8AC3E}">
        <p14:creationId xmlns:p14="http://schemas.microsoft.com/office/powerpoint/2010/main" val="3457793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075" y="2286000"/>
            <a:ext cx="7290055" cy="4023360"/>
          </a:xfrm>
        </p:spPr>
        <p:txBody>
          <a:bodyPr/>
          <a:lstStyle/>
          <a:p>
            <a:pPr marL="502920" lvl="3" indent="0">
              <a:buNone/>
            </a:pPr>
            <a:endParaRPr lang="es-CO" dirty="0"/>
          </a:p>
          <a:p>
            <a:pPr marL="1017270" lvl="3" indent="-514350">
              <a:buFont typeface="+mj-lt"/>
              <a:buAutoNum type="romanUcPeriod"/>
            </a:pPr>
            <a:endParaRPr lang="es-CO" dirty="0"/>
          </a:p>
        </p:txBody>
      </p:sp>
      <p:pic>
        <p:nvPicPr>
          <p:cNvPr id="6" name="Picture 8" descr="Resultado de imagen para conductor uber didi">
            <a:extLst>
              <a:ext uri="{FF2B5EF4-FFF2-40B4-BE49-F238E27FC236}">
                <a16:creationId xmlns:a16="http://schemas.microsoft.com/office/drawing/2014/main" id="{2791591B-638E-4F20-802C-F5D41321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778" y="971519"/>
            <a:ext cx="4095801" cy="245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B4683-D4C6-49A7-8532-5A7435A18357}"/>
              </a:ext>
            </a:extLst>
          </p:cNvPr>
          <p:cNvSpPr txBox="1"/>
          <p:nvPr/>
        </p:nvSpPr>
        <p:spPr>
          <a:xfrm>
            <a:off x="1236131" y="4297680"/>
            <a:ext cx="6881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Tiempo entre servicios aproximadamente 4.7 minutos  </a:t>
            </a:r>
            <a:r>
              <a:rPr lang="es-CO" sz="9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 No existe un modo uniforme de revisión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F071D-1C39-462D-9E02-AAA2E3A0A2B7}"/>
              </a:ext>
            </a:extLst>
          </p:cNvPr>
          <p:cNvSpPr txBox="1"/>
          <p:nvPr/>
        </p:nvSpPr>
        <p:spPr>
          <a:xfrm>
            <a:off x="0" y="6447692"/>
            <a:ext cx="11781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1. Sacado de la pagina web: https://www.bbc.com/mundo/noticias/2015/11/151113_economia_cifras_uber_ch</a:t>
            </a:r>
          </a:p>
        </p:txBody>
      </p:sp>
    </p:spTree>
    <p:extLst>
      <p:ext uri="{BB962C8B-B14F-4D97-AF65-F5344CB8AC3E}">
        <p14:creationId xmlns:p14="http://schemas.microsoft.com/office/powerpoint/2010/main" val="349001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12E7FD-5853-435C-80A4-12047D68C662}"/>
              </a:ext>
            </a:extLst>
          </p:cNvPr>
          <p:cNvGrpSpPr/>
          <p:nvPr/>
        </p:nvGrpSpPr>
        <p:grpSpPr>
          <a:xfrm rot="16200000">
            <a:off x="2952046" y="265287"/>
            <a:ext cx="2528712" cy="6197602"/>
            <a:chOff x="3322292" y="1363135"/>
            <a:chExt cx="2465554" cy="4097864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50A01AC7-4966-420B-B9B8-A04022797011}"/>
                </a:ext>
              </a:extLst>
            </p:cNvPr>
            <p:cNvSpPr/>
            <p:nvPr/>
          </p:nvSpPr>
          <p:spPr>
            <a:xfrm>
              <a:off x="3831735" y="1363135"/>
              <a:ext cx="1956111" cy="1956409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58724A-7E07-46CD-8AAC-0739F0B4BE8F}"/>
                </a:ext>
              </a:extLst>
            </p:cNvPr>
            <p:cNvSpPr/>
            <p:nvPr/>
          </p:nvSpPr>
          <p:spPr>
            <a:xfrm>
              <a:off x="4297960" y="2103323"/>
              <a:ext cx="1086973" cy="543356"/>
            </a:xfrm>
            <a:custGeom>
              <a:avLst/>
              <a:gdLst>
                <a:gd name="connsiteX0" fmla="*/ 0 w 1086973"/>
                <a:gd name="connsiteY0" fmla="*/ 0 h 543356"/>
                <a:gd name="connsiteX1" fmla="*/ 1086973 w 1086973"/>
                <a:gd name="connsiteY1" fmla="*/ 0 h 543356"/>
                <a:gd name="connsiteX2" fmla="*/ 1086973 w 1086973"/>
                <a:gd name="connsiteY2" fmla="*/ 543356 h 543356"/>
                <a:gd name="connsiteX3" fmla="*/ 0 w 1086973"/>
                <a:gd name="connsiteY3" fmla="*/ 543356 h 543356"/>
                <a:gd name="connsiteX4" fmla="*/ 0 w 1086973"/>
                <a:gd name="connsiteY4" fmla="*/ 0 h 5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973" h="543356">
                  <a:moveTo>
                    <a:pt x="0" y="0"/>
                  </a:moveTo>
                  <a:lnTo>
                    <a:pt x="1086973" y="0"/>
                  </a:lnTo>
                  <a:lnTo>
                    <a:pt x="1086973" y="543356"/>
                  </a:lnTo>
                  <a:lnTo>
                    <a:pt x="0" y="5433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" tIns="24765" rIns="24765" bIns="24765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3900" kern="1200" dirty="0"/>
                <a:t> </a:t>
              </a:r>
            </a:p>
          </p:txBody>
        </p:sp>
        <p:sp>
          <p:nvSpPr>
            <p:cNvPr id="11" name="Shape 10">
              <a:extLst>
                <a:ext uri="{FF2B5EF4-FFF2-40B4-BE49-F238E27FC236}">
                  <a16:creationId xmlns:a16="http://schemas.microsoft.com/office/drawing/2014/main" id="{AAE150B0-10C1-499E-B25E-0BD7EE2ABD9E}"/>
                </a:ext>
              </a:extLst>
            </p:cNvPr>
            <p:cNvSpPr/>
            <p:nvPr/>
          </p:nvSpPr>
          <p:spPr>
            <a:xfrm>
              <a:off x="3322292" y="2521102"/>
              <a:ext cx="1956111" cy="1956409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A1E4064-3BBD-4B3D-A0ED-573C9F4CAB18}"/>
                </a:ext>
              </a:extLst>
            </p:cNvPr>
            <p:cNvSpPr/>
            <p:nvPr/>
          </p:nvSpPr>
          <p:spPr>
            <a:xfrm>
              <a:off x="3756861" y="3233927"/>
              <a:ext cx="1086973" cy="543356"/>
            </a:xfrm>
            <a:custGeom>
              <a:avLst/>
              <a:gdLst>
                <a:gd name="connsiteX0" fmla="*/ 0 w 1086973"/>
                <a:gd name="connsiteY0" fmla="*/ 0 h 543356"/>
                <a:gd name="connsiteX1" fmla="*/ 1086973 w 1086973"/>
                <a:gd name="connsiteY1" fmla="*/ 0 h 543356"/>
                <a:gd name="connsiteX2" fmla="*/ 1086973 w 1086973"/>
                <a:gd name="connsiteY2" fmla="*/ 543356 h 543356"/>
                <a:gd name="connsiteX3" fmla="*/ 0 w 1086973"/>
                <a:gd name="connsiteY3" fmla="*/ 543356 h 543356"/>
                <a:gd name="connsiteX4" fmla="*/ 0 w 1086973"/>
                <a:gd name="connsiteY4" fmla="*/ 0 h 5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973" h="543356">
                  <a:moveTo>
                    <a:pt x="0" y="0"/>
                  </a:moveTo>
                  <a:lnTo>
                    <a:pt x="1086973" y="0"/>
                  </a:lnTo>
                  <a:lnTo>
                    <a:pt x="1086973" y="543356"/>
                  </a:lnTo>
                  <a:lnTo>
                    <a:pt x="0" y="5433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" tIns="24765" rIns="24765" bIns="24765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3900" kern="1200" dirty="0"/>
                <a:t> </a:t>
              </a:r>
            </a:p>
          </p:txBody>
        </p:sp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5A2CF0DC-F5C9-4D1B-B301-CBE6843C84DE}"/>
                </a:ext>
              </a:extLst>
            </p:cNvPr>
            <p:cNvSpPr/>
            <p:nvPr/>
          </p:nvSpPr>
          <p:spPr>
            <a:xfrm>
              <a:off x="4004819" y="3779723"/>
              <a:ext cx="1680603" cy="1681276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0CE05A-F839-439C-A033-10F81156208A}"/>
                </a:ext>
              </a:extLst>
            </p:cNvPr>
            <p:cNvSpPr/>
            <p:nvPr/>
          </p:nvSpPr>
          <p:spPr>
            <a:xfrm>
              <a:off x="4300532" y="4366158"/>
              <a:ext cx="1086973" cy="543356"/>
            </a:xfrm>
            <a:custGeom>
              <a:avLst/>
              <a:gdLst>
                <a:gd name="connsiteX0" fmla="*/ 0 w 1086973"/>
                <a:gd name="connsiteY0" fmla="*/ 0 h 543356"/>
                <a:gd name="connsiteX1" fmla="*/ 1086973 w 1086973"/>
                <a:gd name="connsiteY1" fmla="*/ 0 h 543356"/>
                <a:gd name="connsiteX2" fmla="*/ 1086973 w 1086973"/>
                <a:gd name="connsiteY2" fmla="*/ 543356 h 543356"/>
                <a:gd name="connsiteX3" fmla="*/ 0 w 1086973"/>
                <a:gd name="connsiteY3" fmla="*/ 543356 h 543356"/>
                <a:gd name="connsiteX4" fmla="*/ 0 w 1086973"/>
                <a:gd name="connsiteY4" fmla="*/ 0 h 5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973" h="543356">
                  <a:moveTo>
                    <a:pt x="0" y="0"/>
                  </a:moveTo>
                  <a:lnTo>
                    <a:pt x="1086973" y="0"/>
                  </a:lnTo>
                  <a:lnTo>
                    <a:pt x="1086973" y="543356"/>
                  </a:lnTo>
                  <a:lnTo>
                    <a:pt x="0" y="5433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" tIns="24765" rIns="24765" bIns="24765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3900" kern="1200" dirty="0"/>
                <a:t> </a:t>
              </a:r>
            </a:p>
          </p:txBody>
        </p:sp>
      </p:grp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68006" y="2597573"/>
            <a:ext cx="7290055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Synchdrive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11199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49D77E-D9C7-45F9-ADED-C757E390231F}"/>
              </a:ext>
            </a:extLst>
          </p:cNvPr>
          <p:cNvGrpSpPr/>
          <p:nvPr/>
        </p:nvGrpSpPr>
        <p:grpSpPr>
          <a:xfrm>
            <a:off x="0" y="639112"/>
            <a:ext cx="8128000" cy="5418667"/>
            <a:chOff x="1945251" y="605245"/>
            <a:chExt cx="8128000" cy="5418667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2840E98B-CA54-42DD-B790-964ABB0F01B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07688919"/>
                </p:ext>
              </p:extLst>
            </p:nvPr>
          </p:nvGraphicFramePr>
          <p:xfrm>
            <a:off x="1945251" y="605245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0" name="Picture 2" descr="Resultado de imagen para uber">
              <a:extLst>
                <a:ext uri="{FF2B5EF4-FFF2-40B4-BE49-F238E27FC236}">
                  <a16:creationId xmlns:a16="http://schemas.microsoft.com/office/drawing/2014/main" id="{D0C66BA7-B9D1-4001-92E9-5C5FE208A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24" t="13526" r="31667" b="12725"/>
            <a:stretch/>
          </p:blipFill>
          <p:spPr bwMode="auto">
            <a:xfrm>
              <a:off x="5568488" y="834872"/>
              <a:ext cx="881525" cy="950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Resultado de imagen para DIDI">
              <a:extLst>
                <a:ext uri="{FF2B5EF4-FFF2-40B4-BE49-F238E27FC236}">
                  <a16:creationId xmlns:a16="http://schemas.microsoft.com/office/drawing/2014/main" id="{53C1C21A-E0E0-4513-9BB3-83B6A4682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4744" y="2388455"/>
              <a:ext cx="926123" cy="926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Resultado de imagen para beat app">
              <a:extLst>
                <a:ext uri="{FF2B5EF4-FFF2-40B4-BE49-F238E27FC236}">
                  <a16:creationId xmlns:a16="http://schemas.microsoft.com/office/drawing/2014/main" id="{94EDA5F5-C118-4C56-8568-515FDF33D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879" y="2338718"/>
              <a:ext cx="881525" cy="881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sultado de imagen para escuela colombiana de ingenieria">
              <a:extLst>
                <a:ext uri="{FF2B5EF4-FFF2-40B4-BE49-F238E27FC236}">
                  <a16:creationId xmlns:a16="http://schemas.microsoft.com/office/drawing/2014/main" id="{FAA4200D-DF1B-4932-9EC9-E16E96406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394" y="5007444"/>
              <a:ext cx="1077314" cy="445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Resultado de imagen para cabify">
              <a:extLst>
                <a:ext uri="{FF2B5EF4-FFF2-40B4-BE49-F238E27FC236}">
                  <a16:creationId xmlns:a16="http://schemas.microsoft.com/office/drawing/2014/main" id="{96252D41-87D6-483F-BBA0-C015D16B8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7928" y="4919801"/>
              <a:ext cx="1179268" cy="620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1265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49D77E-D9C7-45F9-ADED-C757E390231F}"/>
              </a:ext>
            </a:extLst>
          </p:cNvPr>
          <p:cNvGrpSpPr/>
          <p:nvPr/>
        </p:nvGrpSpPr>
        <p:grpSpPr>
          <a:xfrm>
            <a:off x="-155690" y="1582924"/>
            <a:ext cx="5057423" cy="4576355"/>
            <a:chOff x="1945251" y="605245"/>
            <a:chExt cx="8128000" cy="5418667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2840E98B-CA54-42DD-B790-964ABB0F01B8}"/>
                </a:ext>
              </a:extLst>
            </p:cNvPr>
            <p:cNvGraphicFramePr/>
            <p:nvPr/>
          </p:nvGraphicFramePr>
          <p:xfrm>
            <a:off x="1945251" y="605245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0" name="Picture 2" descr="Resultado de imagen para uber">
              <a:extLst>
                <a:ext uri="{FF2B5EF4-FFF2-40B4-BE49-F238E27FC236}">
                  <a16:creationId xmlns:a16="http://schemas.microsoft.com/office/drawing/2014/main" id="{D0C66BA7-B9D1-4001-92E9-5C5FE208A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24" t="13526" r="31667" b="12725"/>
            <a:stretch/>
          </p:blipFill>
          <p:spPr bwMode="auto">
            <a:xfrm>
              <a:off x="5572271" y="955172"/>
              <a:ext cx="881526" cy="950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Resultado de imagen para DIDI">
              <a:extLst>
                <a:ext uri="{FF2B5EF4-FFF2-40B4-BE49-F238E27FC236}">
                  <a16:creationId xmlns:a16="http://schemas.microsoft.com/office/drawing/2014/main" id="{53C1C21A-E0E0-4513-9BB3-83B6A4682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3043" y="2388454"/>
              <a:ext cx="926122" cy="92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Resultado de imagen para beat app">
              <a:extLst>
                <a:ext uri="{FF2B5EF4-FFF2-40B4-BE49-F238E27FC236}">
                  <a16:creationId xmlns:a16="http://schemas.microsoft.com/office/drawing/2014/main" id="{94EDA5F5-C118-4C56-8568-515FDF33D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754" y="2407467"/>
              <a:ext cx="881526" cy="881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sultado de imagen para escuela colombiana de ingenieria">
              <a:extLst>
                <a:ext uri="{FF2B5EF4-FFF2-40B4-BE49-F238E27FC236}">
                  <a16:creationId xmlns:a16="http://schemas.microsoft.com/office/drawing/2014/main" id="{FAA4200D-DF1B-4932-9EC9-E16E96406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857" y="5062476"/>
              <a:ext cx="1077314" cy="445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Resultado de imagen para cabify">
              <a:extLst>
                <a:ext uri="{FF2B5EF4-FFF2-40B4-BE49-F238E27FC236}">
                  <a16:creationId xmlns:a16="http://schemas.microsoft.com/office/drawing/2014/main" id="{96252D41-87D6-483F-BBA0-C015D16B8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810" y="4993281"/>
              <a:ext cx="1179268" cy="620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E1EF7A-1624-4CE3-AC64-A535583F3AF7}"/>
              </a:ext>
            </a:extLst>
          </p:cNvPr>
          <p:cNvSpPr txBox="1"/>
          <p:nvPr/>
        </p:nvSpPr>
        <p:spPr>
          <a:xfrm>
            <a:off x="4901733" y="1747444"/>
            <a:ext cx="43833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Ofrecer a los usuarios diferentes alternativas de servicio de acuerdo a los distintos filtros que el usuario disponga.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Garantizar que los conductores puedan disponer y ofrecer de manera oportuna servicios de transporte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Brindar un espacio para que su movilidad tenga el panorama completo en tiempo real de los diferentes usuarios que se dirigen a la universidad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8178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2482C2-E737-470F-A909-23935658F8D9}"/>
              </a:ext>
            </a:extLst>
          </p:cNvPr>
          <p:cNvSpPr/>
          <p:nvPr/>
        </p:nvSpPr>
        <p:spPr>
          <a:xfrm>
            <a:off x="1366426" y="3097578"/>
            <a:ext cx="67382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dirty="0">
                <a:solidFill>
                  <a:schemeClr val="accent1"/>
                </a:solidFill>
              </a:rPr>
              <a:t>¿ Como lo vamos a hacer ?</a:t>
            </a:r>
          </a:p>
        </p:txBody>
      </p:sp>
    </p:spTree>
    <p:extLst>
      <p:ext uri="{BB962C8B-B14F-4D97-AF65-F5344CB8AC3E}">
        <p14:creationId xmlns:p14="http://schemas.microsoft.com/office/powerpoint/2010/main" val="390591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ARQUITECTURA RESt">
            <a:extLst>
              <a:ext uri="{FF2B5EF4-FFF2-40B4-BE49-F238E27FC236}">
                <a16:creationId xmlns:a16="http://schemas.microsoft.com/office/drawing/2014/main" id="{6312D479-94E4-4543-8B86-897F8D0C6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27" y="1937808"/>
            <a:ext cx="374332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D3504B-7D4D-46F6-8C62-E06A7AC845A1}"/>
              </a:ext>
            </a:extLst>
          </p:cNvPr>
          <p:cNvSpPr txBox="1"/>
          <p:nvPr/>
        </p:nvSpPr>
        <p:spPr>
          <a:xfrm>
            <a:off x="4797778" y="1937808"/>
            <a:ext cx="36011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Arquitectura SOA con implementación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Conectamos las diferentes empresas de trasporte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Información de los usuarios y conductores en tiempo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360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1110</TotalTime>
  <Words>296</Words>
  <Application>Microsoft Office PowerPoint</Application>
  <PresentationFormat>On-screen Show (4:3)</PresentationFormat>
  <Paragraphs>76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Calisto MT</vt:lpstr>
      <vt:lpstr>Times New Roman</vt:lpstr>
      <vt:lpstr>Tw Cen MT</vt:lpstr>
      <vt:lpstr>Tw Cen MT Condensed</vt:lpstr>
      <vt:lpstr>Wingdings 3</vt:lpstr>
      <vt:lpstr>Integral</vt:lpstr>
      <vt:lpstr>PowerPoint Presentation</vt:lpstr>
      <vt:lpstr>StarSoft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FELIPE AGUILAR SOTELO</dc:creator>
  <cp:lastModifiedBy>Redes</cp:lastModifiedBy>
  <cp:revision>124</cp:revision>
  <dcterms:created xsi:type="dcterms:W3CDTF">2017-06-14T17:05:03Z</dcterms:created>
  <dcterms:modified xsi:type="dcterms:W3CDTF">2019-09-09T20:10:47Z</dcterms:modified>
</cp:coreProperties>
</file>